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59" r:id="rId6"/>
  </p:sldMasterIdLst>
  <p:sldIdLst>
    <p:sldId id="259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A359E-538E-43C8-88C1-877A2A0219B3}" v="11" dt="2025-10-05T12:33:26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ie Lu" userId="bc8ee244-df60-48e6-bd2d-ddb8316f68fc" providerId="ADAL" clId="{E6FA359E-538E-43C8-88C1-877A2A0219B3}"/>
    <pc:docChg chg="custSel addSld delSld modSld sldOrd">
      <pc:chgData name="Minnie Lu" userId="bc8ee244-df60-48e6-bd2d-ddb8316f68fc" providerId="ADAL" clId="{E6FA359E-538E-43C8-88C1-877A2A0219B3}" dt="2025-10-05T12:35:14.967" v="452" actId="167"/>
      <pc:docMkLst>
        <pc:docMk/>
      </pc:docMkLst>
      <pc:sldChg chg="del">
        <pc:chgData name="Minnie Lu" userId="bc8ee244-df60-48e6-bd2d-ddb8316f68fc" providerId="ADAL" clId="{E6FA359E-538E-43C8-88C1-877A2A0219B3}" dt="2025-10-05T11:46:22.530" v="177" actId="2696"/>
        <pc:sldMkLst>
          <pc:docMk/>
          <pc:sldMk cId="2928594083" sldId="257"/>
        </pc:sldMkLst>
      </pc:sldChg>
      <pc:sldChg chg="addSp delSp modSp mod">
        <pc:chgData name="Minnie Lu" userId="bc8ee244-df60-48e6-bd2d-ddb8316f68fc" providerId="ADAL" clId="{E6FA359E-538E-43C8-88C1-877A2A0219B3}" dt="2025-10-05T12:35:14.967" v="452" actId="167"/>
        <pc:sldMkLst>
          <pc:docMk/>
          <pc:sldMk cId="1936092942" sldId="258"/>
        </pc:sldMkLst>
        <pc:spChg chg="mod">
          <ac:chgData name="Minnie Lu" userId="bc8ee244-df60-48e6-bd2d-ddb8316f68fc" providerId="ADAL" clId="{E6FA359E-538E-43C8-88C1-877A2A0219B3}" dt="2025-10-05T11:52:01.867" v="289" actId="1076"/>
          <ac:spMkLst>
            <pc:docMk/>
            <pc:sldMk cId="1936092942" sldId="258"/>
            <ac:spMk id="2" creationId="{DD555BE4-3C78-1A52-A56B-DC02FFE41241}"/>
          </ac:spMkLst>
        </pc:spChg>
        <pc:spChg chg="del mod">
          <ac:chgData name="Minnie Lu" userId="bc8ee244-df60-48e6-bd2d-ddb8316f68fc" providerId="ADAL" clId="{E6FA359E-538E-43C8-88C1-877A2A0219B3}" dt="2025-10-05T12:10:26.181" v="397" actId="22"/>
          <ac:spMkLst>
            <pc:docMk/>
            <pc:sldMk cId="1936092942" sldId="258"/>
            <ac:spMk id="3" creationId="{C469543D-DC18-6956-5172-BF2A1A6488D9}"/>
          </ac:spMkLst>
        </pc:spChg>
        <pc:picChg chg="add mod">
          <ac:chgData name="Minnie Lu" userId="bc8ee244-df60-48e6-bd2d-ddb8316f68fc" providerId="ADAL" clId="{E6FA359E-538E-43C8-88C1-877A2A0219B3}" dt="2025-10-05T12:33:48.555" v="437" actId="1076"/>
          <ac:picMkLst>
            <pc:docMk/>
            <pc:sldMk cId="1936092942" sldId="258"/>
            <ac:picMk id="4" creationId="{14029A39-AFF5-48DE-1940-69E9E7359490}"/>
          </ac:picMkLst>
        </pc:picChg>
        <pc:picChg chg="add del mod">
          <ac:chgData name="Minnie Lu" userId="bc8ee244-df60-48e6-bd2d-ddb8316f68fc" providerId="ADAL" clId="{E6FA359E-538E-43C8-88C1-877A2A0219B3}" dt="2025-10-05T12:10:21.060" v="396" actId="478"/>
          <ac:picMkLst>
            <pc:docMk/>
            <pc:sldMk cId="1936092942" sldId="258"/>
            <ac:picMk id="5" creationId="{CD3B2935-0360-652B-D728-3CF462193902}"/>
          </ac:picMkLst>
        </pc:picChg>
        <pc:picChg chg="add mod ord">
          <ac:chgData name="Minnie Lu" userId="bc8ee244-df60-48e6-bd2d-ddb8316f68fc" providerId="ADAL" clId="{E6FA359E-538E-43C8-88C1-877A2A0219B3}" dt="2025-10-05T12:35:14.967" v="452" actId="167"/>
          <ac:picMkLst>
            <pc:docMk/>
            <pc:sldMk cId="1936092942" sldId="258"/>
            <ac:picMk id="7" creationId="{94D7C0F0-1F89-41E3-37B2-B6E32E28367B}"/>
          </ac:picMkLst>
        </pc:picChg>
        <pc:picChg chg="add mod ord">
          <ac:chgData name="Minnie Lu" userId="bc8ee244-df60-48e6-bd2d-ddb8316f68fc" providerId="ADAL" clId="{E6FA359E-538E-43C8-88C1-877A2A0219B3}" dt="2025-10-05T12:35:06.660" v="451" actId="167"/>
          <ac:picMkLst>
            <pc:docMk/>
            <pc:sldMk cId="1936092942" sldId="258"/>
            <ac:picMk id="9" creationId="{79405E6F-AC1C-82A2-C118-CFC3095F737E}"/>
          </ac:picMkLst>
        </pc:picChg>
        <pc:picChg chg="add del mod">
          <ac:chgData name="Minnie Lu" userId="bc8ee244-df60-48e6-bd2d-ddb8316f68fc" providerId="ADAL" clId="{E6FA359E-538E-43C8-88C1-877A2A0219B3}" dt="2025-10-05T12:34:37.604" v="448" actId="21"/>
          <ac:picMkLst>
            <pc:docMk/>
            <pc:sldMk cId="1936092942" sldId="258"/>
            <ac:picMk id="11" creationId="{D09BE4A5-F2DF-9EDF-21DD-079AA18FE305}"/>
          </ac:picMkLst>
        </pc:picChg>
        <pc:picChg chg="add mod">
          <ac:chgData name="Minnie Lu" userId="bc8ee244-df60-48e6-bd2d-ddb8316f68fc" providerId="ADAL" clId="{E6FA359E-538E-43C8-88C1-877A2A0219B3}" dt="2025-10-05T12:21:09.598" v="427" actId="1076"/>
          <ac:picMkLst>
            <pc:docMk/>
            <pc:sldMk cId="1936092942" sldId="258"/>
            <ac:picMk id="12" creationId="{1C5F6BE5-88A7-7644-DCF7-AE299E74F3EB}"/>
          </ac:picMkLst>
        </pc:picChg>
      </pc:sldChg>
      <pc:sldChg chg="addSp modSp mod">
        <pc:chgData name="Minnie Lu" userId="bc8ee244-df60-48e6-bd2d-ddb8316f68fc" providerId="ADAL" clId="{E6FA359E-538E-43C8-88C1-877A2A0219B3}" dt="2025-10-05T11:34:00.208" v="106" actId="1076"/>
        <pc:sldMkLst>
          <pc:docMk/>
          <pc:sldMk cId="1955881309" sldId="259"/>
        </pc:sldMkLst>
        <pc:spChg chg="mod">
          <ac:chgData name="Minnie Lu" userId="bc8ee244-df60-48e6-bd2d-ddb8316f68fc" providerId="ADAL" clId="{E6FA359E-538E-43C8-88C1-877A2A0219B3}" dt="2025-10-05T11:33:43.437" v="104" actId="1076"/>
          <ac:spMkLst>
            <pc:docMk/>
            <pc:sldMk cId="1955881309" sldId="259"/>
            <ac:spMk id="2" creationId="{CC13DA63-EB8C-F48E-D87B-2AA243B98828}"/>
          </ac:spMkLst>
        </pc:spChg>
        <pc:spChg chg="mod">
          <ac:chgData name="Minnie Lu" userId="bc8ee244-df60-48e6-bd2d-ddb8316f68fc" providerId="ADAL" clId="{E6FA359E-538E-43C8-88C1-877A2A0219B3}" dt="2025-10-05T11:33:46.172" v="105" actId="1076"/>
          <ac:spMkLst>
            <pc:docMk/>
            <pc:sldMk cId="1955881309" sldId="259"/>
            <ac:spMk id="3" creationId="{A0FCC1C7-7776-1B82-0A06-2279D4A514C1}"/>
          </ac:spMkLst>
        </pc:spChg>
        <pc:picChg chg="add mod">
          <ac:chgData name="Minnie Lu" userId="bc8ee244-df60-48e6-bd2d-ddb8316f68fc" providerId="ADAL" clId="{E6FA359E-538E-43C8-88C1-877A2A0219B3}" dt="2025-10-05T11:34:00.208" v="106" actId="1076"/>
          <ac:picMkLst>
            <pc:docMk/>
            <pc:sldMk cId="1955881309" sldId="259"/>
            <ac:picMk id="5" creationId="{D169EB00-4AA5-1E42-BF76-B1A32F829BD2}"/>
          </ac:picMkLst>
        </pc:picChg>
      </pc:sldChg>
      <pc:sldChg chg="addSp delSp modSp add mod">
        <pc:chgData name="Minnie Lu" userId="bc8ee244-df60-48e6-bd2d-ddb8316f68fc" providerId="ADAL" clId="{E6FA359E-538E-43C8-88C1-877A2A0219B3}" dt="2025-10-05T12:21:18.171" v="428"/>
        <pc:sldMkLst>
          <pc:docMk/>
          <pc:sldMk cId="25752087" sldId="260"/>
        </pc:sldMkLst>
        <pc:spChg chg="mod">
          <ac:chgData name="Minnie Lu" userId="bc8ee244-df60-48e6-bd2d-ddb8316f68fc" providerId="ADAL" clId="{E6FA359E-538E-43C8-88C1-877A2A0219B3}" dt="2025-10-05T11:53:09.138" v="312" actId="20577"/>
          <ac:spMkLst>
            <pc:docMk/>
            <pc:sldMk cId="25752087" sldId="260"/>
            <ac:spMk id="2" creationId="{888681B2-3D0C-D0FE-6469-32CB2D6C60A1}"/>
          </ac:spMkLst>
        </pc:spChg>
        <pc:spChg chg="del mod">
          <ac:chgData name="Minnie Lu" userId="bc8ee244-df60-48e6-bd2d-ddb8316f68fc" providerId="ADAL" clId="{E6FA359E-538E-43C8-88C1-877A2A0219B3}" dt="2025-10-05T11:44:17.981" v="169" actId="22"/>
          <ac:spMkLst>
            <pc:docMk/>
            <pc:sldMk cId="25752087" sldId="260"/>
            <ac:spMk id="3" creationId="{60B5E913-065B-3AAB-13F2-C1C161B00F47}"/>
          </ac:spMkLst>
        </pc:spChg>
        <pc:picChg chg="add mod ord">
          <ac:chgData name="Minnie Lu" userId="bc8ee244-df60-48e6-bd2d-ddb8316f68fc" providerId="ADAL" clId="{E6FA359E-538E-43C8-88C1-877A2A0219B3}" dt="2025-10-05T11:44:37.093" v="172" actId="1076"/>
          <ac:picMkLst>
            <pc:docMk/>
            <pc:sldMk cId="25752087" sldId="260"/>
            <ac:picMk id="5" creationId="{771C0DA3-8452-1EDF-3031-C8B69167DB1C}"/>
          </ac:picMkLst>
        </pc:picChg>
        <pc:picChg chg="add mod">
          <ac:chgData name="Minnie Lu" userId="bc8ee244-df60-48e6-bd2d-ddb8316f68fc" providerId="ADAL" clId="{E6FA359E-538E-43C8-88C1-877A2A0219B3}" dt="2025-10-05T12:21:18.171" v="428"/>
          <ac:picMkLst>
            <pc:docMk/>
            <pc:sldMk cId="25752087" sldId="260"/>
            <ac:picMk id="6" creationId="{0A7530DD-CFFE-4321-43ED-A250B8E46EA5}"/>
          </ac:picMkLst>
        </pc:picChg>
      </pc:sldChg>
      <pc:sldChg chg="del">
        <pc:chgData name="Minnie Lu" userId="bc8ee244-df60-48e6-bd2d-ddb8316f68fc" providerId="ADAL" clId="{E6FA359E-538E-43C8-88C1-877A2A0219B3}" dt="2025-10-05T11:35:45.153" v="131" actId="47"/>
        <pc:sldMkLst>
          <pc:docMk/>
          <pc:sldMk cId="1074705468" sldId="260"/>
        </pc:sldMkLst>
      </pc:sldChg>
      <pc:sldChg chg="addSp delSp modSp add mod ord">
        <pc:chgData name="Minnie Lu" userId="bc8ee244-df60-48e6-bd2d-ddb8316f68fc" providerId="ADAL" clId="{E6FA359E-538E-43C8-88C1-877A2A0219B3}" dt="2025-10-05T12:21:25.306" v="429"/>
        <pc:sldMkLst>
          <pc:docMk/>
          <pc:sldMk cId="2973673590" sldId="261"/>
        </pc:sldMkLst>
        <pc:spChg chg="mod">
          <ac:chgData name="Minnie Lu" userId="bc8ee244-df60-48e6-bd2d-ddb8316f68fc" providerId="ADAL" clId="{E6FA359E-538E-43C8-88C1-877A2A0219B3}" dt="2025-10-05T11:53:36.056" v="333" actId="20577"/>
          <ac:spMkLst>
            <pc:docMk/>
            <pc:sldMk cId="2973673590" sldId="261"/>
            <ac:spMk id="2" creationId="{8C34FA3E-EB71-D283-632D-76FACC0BD174}"/>
          </ac:spMkLst>
        </pc:spChg>
        <pc:spChg chg="del">
          <ac:chgData name="Minnie Lu" userId="bc8ee244-df60-48e6-bd2d-ddb8316f68fc" providerId="ADAL" clId="{E6FA359E-538E-43C8-88C1-877A2A0219B3}" dt="2025-10-05T11:56:51.579" v="334" actId="22"/>
          <ac:spMkLst>
            <pc:docMk/>
            <pc:sldMk cId="2973673590" sldId="261"/>
            <ac:spMk id="3" creationId="{2E6114A9-67D3-1591-C310-E1B6CC1B8BEB}"/>
          </ac:spMkLst>
        </pc:spChg>
        <pc:spChg chg="add mod">
          <ac:chgData name="Minnie Lu" userId="bc8ee244-df60-48e6-bd2d-ddb8316f68fc" providerId="ADAL" clId="{E6FA359E-538E-43C8-88C1-877A2A0219B3}" dt="2025-10-05T12:02:41.404" v="393" actId="1076"/>
          <ac:spMkLst>
            <pc:docMk/>
            <pc:sldMk cId="2973673590" sldId="261"/>
            <ac:spMk id="6" creationId="{3D528482-9A08-4452-2F3B-AE4891D850E5}"/>
          </ac:spMkLst>
        </pc:spChg>
        <pc:spChg chg="add mod">
          <ac:chgData name="Minnie Lu" userId="bc8ee244-df60-48e6-bd2d-ddb8316f68fc" providerId="ADAL" clId="{E6FA359E-538E-43C8-88C1-877A2A0219B3}" dt="2025-10-05T12:02:35.976" v="392" actId="1076"/>
          <ac:spMkLst>
            <pc:docMk/>
            <pc:sldMk cId="2973673590" sldId="261"/>
            <ac:spMk id="9" creationId="{8634F35B-C418-47EE-4248-6B523F536038}"/>
          </ac:spMkLst>
        </pc:spChg>
        <pc:picChg chg="add mod ord">
          <ac:chgData name="Minnie Lu" userId="bc8ee244-df60-48e6-bd2d-ddb8316f68fc" providerId="ADAL" clId="{E6FA359E-538E-43C8-88C1-877A2A0219B3}" dt="2025-10-05T12:02:48.343" v="395" actId="1076"/>
          <ac:picMkLst>
            <pc:docMk/>
            <pc:sldMk cId="2973673590" sldId="261"/>
            <ac:picMk id="5" creationId="{803BAA8C-8CEF-D2DA-2D09-0FD5BA38C8B2}"/>
          </ac:picMkLst>
        </pc:picChg>
        <pc:picChg chg="add mod">
          <ac:chgData name="Minnie Lu" userId="bc8ee244-df60-48e6-bd2d-ddb8316f68fc" providerId="ADAL" clId="{E6FA359E-538E-43C8-88C1-877A2A0219B3}" dt="2025-10-05T12:02:46.397" v="394" actId="1076"/>
          <ac:picMkLst>
            <pc:docMk/>
            <pc:sldMk cId="2973673590" sldId="261"/>
            <ac:picMk id="8" creationId="{EFA87684-DFE9-0067-A4DE-43687D452F00}"/>
          </ac:picMkLst>
        </pc:picChg>
        <pc:picChg chg="add mod">
          <ac:chgData name="Minnie Lu" userId="bc8ee244-df60-48e6-bd2d-ddb8316f68fc" providerId="ADAL" clId="{E6FA359E-538E-43C8-88C1-877A2A0219B3}" dt="2025-10-05T12:21:25.306" v="429"/>
          <ac:picMkLst>
            <pc:docMk/>
            <pc:sldMk cId="2973673590" sldId="261"/>
            <ac:picMk id="10" creationId="{ECE05242-8D2C-A37C-F16D-D8DAB7661C2F}"/>
          </ac:picMkLst>
        </pc:picChg>
      </pc:sldChg>
      <pc:sldChg chg="addSp delSp modSp add mod">
        <pc:chgData name="Minnie Lu" userId="bc8ee244-df60-48e6-bd2d-ddb8316f68fc" providerId="ADAL" clId="{E6FA359E-538E-43C8-88C1-877A2A0219B3}" dt="2025-10-05T12:21:30.814" v="430"/>
        <pc:sldMkLst>
          <pc:docMk/>
          <pc:sldMk cId="397647263" sldId="262"/>
        </pc:sldMkLst>
        <pc:spChg chg="mod">
          <ac:chgData name="Minnie Lu" userId="bc8ee244-df60-48e6-bd2d-ddb8316f68fc" providerId="ADAL" clId="{E6FA359E-538E-43C8-88C1-877A2A0219B3}" dt="2025-10-05T12:20:06.272" v="423" actId="14100"/>
          <ac:spMkLst>
            <pc:docMk/>
            <pc:sldMk cId="397647263" sldId="262"/>
            <ac:spMk id="2" creationId="{FC376544-54E5-201B-5230-E9A5E1BCB393}"/>
          </ac:spMkLst>
        </pc:spChg>
        <pc:spChg chg="del">
          <ac:chgData name="Minnie Lu" userId="bc8ee244-df60-48e6-bd2d-ddb8316f68fc" providerId="ADAL" clId="{E6FA359E-538E-43C8-88C1-877A2A0219B3}" dt="2025-10-05T11:47:11.243" v="278" actId="21"/>
          <ac:spMkLst>
            <pc:docMk/>
            <pc:sldMk cId="397647263" sldId="262"/>
            <ac:spMk id="3" creationId="{28ECD95C-CBF1-5D13-D14A-9CDF12C1E0A6}"/>
          </ac:spMkLst>
        </pc:spChg>
        <pc:picChg chg="add mod">
          <ac:chgData name="Minnie Lu" userId="bc8ee244-df60-48e6-bd2d-ddb8316f68fc" providerId="ADAL" clId="{E6FA359E-538E-43C8-88C1-877A2A0219B3}" dt="2025-10-05T12:21:30.814" v="430"/>
          <ac:picMkLst>
            <pc:docMk/>
            <pc:sldMk cId="397647263" sldId="262"/>
            <ac:picMk id="4" creationId="{794C5017-87F9-BE24-D8D8-C66405151484}"/>
          </ac:picMkLst>
        </pc:picChg>
      </pc:sldChg>
    </pc:docChg>
  </pc:docChgLst>
  <pc:docChgLst>
    <pc:chgData name="Erin Fowler" userId="75a90909-905a-4cf5-9130-cd49081a9afb" providerId="ADAL" clId="{6E0D1CE1-081E-46CF-95C0-5989DB75EBC7}"/>
    <pc:docChg chg="undo custSel modMainMaster">
      <pc:chgData name="Erin Fowler" userId="75a90909-905a-4cf5-9130-cd49081a9afb" providerId="ADAL" clId="{6E0D1CE1-081E-46CF-95C0-5989DB75EBC7}" dt="2025-10-01T03:19:48.981" v="9" actId="1076"/>
      <pc:docMkLst>
        <pc:docMk/>
      </pc:docMkLst>
      <pc:sldMasterChg chg="addSp delSp modSp mod">
        <pc:chgData name="Erin Fowler" userId="75a90909-905a-4cf5-9130-cd49081a9afb" providerId="ADAL" clId="{6E0D1CE1-081E-46CF-95C0-5989DB75EBC7}" dt="2025-10-01T03:19:48.981" v="9" actId="1076"/>
        <pc:sldMasterMkLst>
          <pc:docMk/>
          <pc:sldMasterMk cId="1684578573" sldId="2147483659"/>
        </pc:sldMasterMkLst>
        <pc:picChg chg="add mod">
          <ac:chgData name="Erin Fowler" userId="75a90909-905a-4cf5-9130-cd49081a9afb" providerId="ADAL" clId="{6E0D1CE1-081E-46CF-95C0-5989DB75EBC7}" dt="2025-10-01T03:19:48.981" v="9" actId="1076"/>
          <ac:picMkLst>
            <pc:docMk/>
            <pc:sldMasterMk cId="1684578573" sldId="2147483659"/>
            <ac:picMk id="5" creationId="{E11288EF-8E94-D6E1-7040-204327F8D0B6}"/>
          </ac:picMkLst>
        </pc:picChg>
      </pc:sldMasterChg>
    </pc:docChg>
  </pc:docChgLst>
  <pc:docChgLst>
    <pc:chgData name="Erin Fowler" userId="75a90909-905a-4cf5-9130-cd49081a9afb" providerId="ADAL" clId="{DAFE5875-ECB4-40A4-B3D9-210E73CFB478}"/>
    <pc:docChg chg="modMainMaster">
      <pc:chgData name="Erin Fowler" userId="75a90909-905a-4cf5-9130-cd49081a9afb" providerId="ADAL" clId="{DAFE5875-ECB4-40A4-B3D9-210E73CFB478}" dt="2025-09-04T00:55:49.839" v="2" actId="735"/>
      <pc:docMkLst>
        <pc:docMk/>
      </pc:docMkLst>
      <pc:sldMasterChg chg="modSp">
        <pc:chgData name="Erin Fowler" userId="75a90909-905a-4cf5-9130-cd49081a9afb" providerId="ADAL" clId="{DAFE5875-ECB4-40A4-B3D9-210E73CFB478}" dt="2025-09-04T00:55:33.417" v="0" actId="735"/>
        <pc:sldMasterMkLst>
          <pc:docMk/>
          <pc:sldMasterMk cId="3985878966" sldId="2147483648"/>
        </pc:sldMasterMkLst>
      </pc:sldMasterChg>
      <pc:sldMasterChg chg="modSp">
        <pc:chgData name="Erin Fowler" userId="75a90909-905a-4cf5-9130-cd49081a9afb" providerId="ADAL" clId="{DAFE5875-ECB4-40A4-B3D9-210E73CFB478}" dt="2025-09-04T00:55:49.839" v="2" actId="735"/>
        <pc:sldMasterMkLst>
          <pc:docMk/>
          <pc:sldMasterMk cId="1684578573" sldId="2147483659"/>
        </pc:sldMasterMkLst>
      </pc:sldMasterChg>
      <pc:sldMasterChg chg="modSp">
        <pc:chgData name="Erin Fowler" userId="75a90909-905a-4cf5-9130-cd49081a9afb" providerId="ADAL" clId="{DAFE5875-ECB4-40A4-B3D9-210E73CFB478}" dt="2025-09-04T00:55:40.310" v="1" actId="735"/>
        <pc:sldMasterMkLst>
          <pc:docMk/>
          <pc:sldMasterMk cId="934362697" sldId="2147483661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B4C5-A939-8CE1-78DD-8BFB5ECA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D999-61BA-BAFA-F022-15AE2D2EE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2D05-9E1B-D2D9-EE9A-9D51575C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7C3-6E38-0548-AC75-A8C6F072F2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C78E9-DD20-FBE2-A881-B08996D3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1BE8-C14B-D541-8174-DFD7F7DD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C372-F807-5E2E-5F16-64B3D651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785D-8788-5013-370D-EE4AE37B0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71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11CDD-0175-06EB-90AB-94F87FF81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71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D4781-6379-8884-6DC7-1695703C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7C3-6E38-0548-AC75-A8C6F072F2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2B80F-9212-DF35-E159-3DE47F5C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1BE8-C14B-D541-8174-DFD7F7DD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9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D8FA-D776-A49A-F19E-865C186F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89402-F6C9-B87F-F97C-F6C71C1F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05F85-D986-69BD-61B8-8C5D1D36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57139"/>
            <a:ext cx="5157787" cy="339941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23F61-B9E5-D70A-2177-C76D1A194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7E038-320F-DFE5-630A-543478A4C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7139"/>
            <a:ext cx="5183188" cy="339941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A895-D6C3-5A10-9A1A-B8AEAA7B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7C3-6E38-0548-AC75-A8C6F072F2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A1B9B-CB48-8CC3-F929-3DB3802A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1BE8-C14B-D541-8174-DFD7F7DD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FABE-E40F-13AB-6BB9-A1A4507D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3A4F2-10A0-1914-0D05-9842478D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7C3-6E38-0548-AC75-A8C6F072F2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674A5-3B51-8096-4C0A-0EFF49C2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1BE8-C14B-D541-8174-DFD7F7DD0E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719F48-69FF-2A6C-0229-500AFFDA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012"/>
            <a:ext cx="10517188" cy="42492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BA00B-CA1E-D152-D415-5F3EE039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7C3-6E38-0548-AC75-A8C6F072F2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B31D-3AF4-6D99-BB8F-EB661140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1BE8-C14B-D541-8174-DFD7F7DD0E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2B81F9-C0B2-DF34-5D17-0288BD0B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2187"/>
            <a:ext cx="10515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C11A-3D64-2491-66E5-EDCA893B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6672"/>
            <a:ext cx="3932237" cy="11107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7DEA-462D-7670-334E-79E49571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46673"/>
            <a:ext cx="6172200" cy="4914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91470-3208-1801-8DA1-BF75E0F4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5318"/>
            <a:ext cx="3932237" cy="3663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4213F-EF53-9A79-1609-A5E9AA01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7C3-6E38-0548-AC75-A8C6F072F2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4A3C3-CEC7-6A72-FF53-DCA4DB73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1BE8-C14B-D541-8174-DFD7F7DD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C11A-3D64-2491-66E5-EDCA893B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6672"/>
            <a:ext cx="3932237" cy="11107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91470-3208-1801-8DA1-BF75E0F4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5318"/>
            <a:ext cx="3932237" cy="3663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4213F-EF53-9A79-1609-A5E9AA01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7C3-6E38-0548-AC75-A8C6F072F2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4A3C3-CEC7-6A72-FF53-DCA4DB73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1BE8-C14B-D541-8174-DFD7F7DD0E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3CB91F0-050A-FF80-80EC-2EF0F20FA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C5EE-EBD2-92F3-4DF4-C8655C75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3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9424F-6D65-9AD2-AFC5-ABA910BA2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28720"/>
            <a:ext cx="9829800" cy="1529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C450A0-D56E-3218-CACB-C5248B9E3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8628" y="6356350"/>
            <a:ext cx="1010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1C67C3-6E38-0548-AC75-A8C6F072F2E3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CFB473-FAA7-5659-7CD2-C8B3F221A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5280" y="6356350"/>
            <a:ext cx="85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4691BE8-C14B-D541-8174-DFD7F7DD0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3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8B3A-1D47-DD5D-4381-C162AACA2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31999"/>
            <a:ext cx="7614920" cy="1477963"/>
          </a:xfrm>
        </p:spPr>
        <p:txBody>
          <a:bodyPr anchor="b">
            <a:normAutofit/>
          </a:bodyPr>
          <a:lstStyle>
            <a:lvl1pPr algn="l">
              <a:defRPr sz="4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7270A-DE09-C94E-262E-FF0BD2C65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79836"/>
            <a:ext cx="6040120" cy="1477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F0EE7-BF51-92B3-983F-54AB60C7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1CCD21E-0B67-C947-861F-82EB54CFD180}" type="datetimeFigureOut">
              <a:rPr lang="en-US" smtClean="0"/>
              <a:pPr/>
              <a:t>10/5/2025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201FCD-4C4E-A4BE-35EC-9BA67C669A8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8C5AB-4A84-D55A-A802-B30D9628AA54}"/>
              </a:ext>
            </a:extLst>
          </p:cNvPr>
          <p:cNvSpPr/>
          <p:nvPr userDrawn="1"/>
        </p:nvSpPr>
        <p:spPr>
          <a:xfrm>
            <a:off x="9434455" y="6184629"/>
            <a:ext cx="2757544" cy="681038"/>
          </a:xfrm>
          <a:custGeom>
            <a:avLst/>
            <a:gdLst>
              <a:gd name="connsiteX0" fmla="*/ 0 w 2219661"/>
              <a:gd name="connsiteY0" fmla="*/ 0 h 681037"/>
              <a:gd name="connsiteX1" fmla="*/ 2219661 w 2219661"/>
              <a:gd name="connsiteY1" fmla="*/ 0 h 681037"/>
              <a:gd name="connsiteX2" fmla="*/ 2219661 w 2219661"/>
              <a:gd name="connsiteY2" fmla="*/ 681037 h 681037"/>
              <a:gd name="connsiteX3" fmla="*/ 0 w 2219661"/>
              <a:gd name="connsiteY3" fmla="*/ 681037 h 681037"/>
              <a:gd name="connsiteX4" fmla="*/ 0 w 2219661"/>
              <a:gd name="connsiteY4" fmla="*/ 0 h 681037"/>
              <a:gd name="connsiteX0" fmla="*/ 537883 w 2757544"/>
              <a:gd name="connsiteY0" fmla="*/ 0 h 713310"/>
              <a:gd name="connsiteX1" fmla="*/ 2757544 w 2757544"/>
              <a:gd name="connsiteY1" fmla="*/ 0 h 713310"/>
              <a:gd name="connsiteX2" fmla="*/ 2757544 w 2757544"/>
              <a:gd name="connsiteY2" fmla="*/ 681037 h 713310"/>
              <a:gd name="connsiteX3" fmla="*/ 0 w 2757544"/>
              <a:gd name="connsiteY3" fmla="*/ 713310 h 713310"/>
              <a:gd name="connsiteX4" fmla="*/ 537883 w 2757544"/>
              <a:gd name="connsiteY4" fmla="*/ 0 h 71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544" h="713310">
                <a:moveTo>
                  <a:pt x="537883" y="0"/>
                </a:moveTo>
                <a:lnTo>
                  <a:pt x="2757544" y="0"/>
                </a:lnTo>
                <a:lnTo>
                  <a:pt x="2757544" y="681037"/>
                </a:lnTo>
                <a:lnTo>
                  <a:pt x="0" y="713310"/>
                </a:lnTo>
                <a:lnTo>
                  <a:pt x="5378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B6098-D919-BC82-B910-467A475F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86B40-E3CC-0E9E-B527-6197F4E2D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C4483-139C-3002-8DA9-5B5302B17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8628" y="6356350"/>
            <a:ext cx="1010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1C67C3-6E38-0548-AC75-A8C6F072F2E3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B319-52F8-4B9C-CD7D-4B3B44D95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5280" y="6356350"/>
            <a:ext cx="85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4691BE8-C14B-D541-8174-DFD7F7DD0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white and black logo&#10;&#10;AI-generated content may be incorrect.">
            <a:extLst>
              <a:ext uri="{FF2B5EF4-FFF2-40B4-BE49-F238E27FC236}">
                <a16:creationId xmlns:a16="http://schemas.microsoft.com/office/drawing/2014/main" id="{9F038E20-5BBC-AA07-9425-53311C8A56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6307032"/>
            <a:ext cx="1201420" cy="4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49" r:id="rId5"/>
    <p:sldLayoutId id="2147483656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red and blue background&#10;&#10;AI-generated content may be incorrect.">
            <a:extLst>
              <a:ext uri="{FF2B5EF4-FFF2-40B4-BE49-F238E27FC236}">
                <a16:creationId xmlns:a16="http://schemas.microsoft.com/office/drawing/2014/main" id="{0D43A2D0-CE97-D11A-0E0C-427A25F58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0682"/>
            <a:ext cx="12211051" cy="68473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67BC1-0496-0307-DAF5-81AB08A4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0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BBCC9B-0F17-C0C1-D19A-66FD1C87E57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5F2F9DD-828B-54D7-0AEA-BF39E82A8AA5}"/>
              </a:ext>
            </a:extLst>
          </p:cNvPr>
          <p:cNvSpPr/>
          <p:nvPr userDrawn="1"/>
        </p:nvSpPr>
        <p:spPr>
          <a:xfrm>
            <a:off x="9434455" y="6184629"/>
            <a:ext cx="2757544" cy="662689"/>
          </a:xfrm>
          <a:custGeom>
            <a:avLst/>
            <a:gdLst>
              <a:gd name="connsiteX0" fmla="*/ 0 w 2219661"/>
              <a:gd name="connsiteY0" fmla="*/ 0 h 681037"/>
              <a:gd name="connsiteX1" fmla="*/ 2219661 w 2219661"/>
              <a:gd name="connsiteY1" fmla="*/ 0 h 681037"/>
              <a:gd name="connsiteX2" fmla="*/ 2219661 w 2219661"/>
              <a:gd name="connsiteY2" fmla="*/ 681037 h 681037"/>
              <a:gd name="connsiteX3" fmla="*/ 0 w 2219661"/>
              <a:gd name="connsiteY3" fmla="*/ 681037 h 681037"/>
              <a:gd name="connsiteX4" fmla="*/ 0 w 2219661"/>
              <a:gd name="connsiteY4" fmla="*/ 0 h 681037"/>
              <a:gd name="connsiteX0" fmla="*/ 537883 w 2757544"/>
              <a:gd name="connsiteY0" fmla="*/ 0 h 713310"/>
              <a:gd name="connsiteX1" fmla="*/ 2757544 w 2757544"/>
              <a:gd name="connsiteY1" fmla="*/ 0 h 713310"/>
              <a:gd name="connsiteX2" fmla="*/ 2757544 w 2757544"/>
              <a:gd name="connsiteY2" fmla="*/ 681037 h 713310"/>
              <a:gd name="connsiteX3" fmla="*/ 0 w 2757544"/>
              <a:gd name="connsiteY3" fmla="*/ 713310 h 713310"/>
              <a:gd name="connsiteX4" fmla="*/ 537883 w 2757544"/>
              <a:gd name="connsiteY4" fmla="*/ 0 h 71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544" h="713310">
                <a:moveTo>
                  <a:pt x="537883" y="0"/>
                </a:moveTo>
                <a:lnTo>
                  <a:pt x="2757544" y="0"/>
                </a:lnTo>
                <a:lnTo>
                  <a:pt x="2757544" y="681037"/>
                </a:lnTo>
                <a:lnTo>
                  <a:pt x="0" y="713310"/>
                </a:lnTo>
                <a:lnTo>
                  <a:pt x="5378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3C56625-3312-461D-DFAA-36B9A2951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8628" y="6356350"/>
            <a:ext cx="1010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1C67C3-6E38-0548-AC75-A8C6F072F2E3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C5B7810-19DD-C959-4E75-0C85F2FAD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5280" y="6356350"/>
            <a:ext cx="85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4691BE8-C14B-D541-8174-DFD7F7DD0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white and black logo&#10;&#10;AI-generated content may be incorrect.">
            <a:extLst>
              <a:ext uri="{FF2B5EF4-FFF2-40B4-BE49-F238E27FC236}">
                <a16:creationId xmlns:a16="http://schemas.microsoft.com/office/drawing/2014/main" id="{2B90B6B3-684A-805C-8FC2-4A1D35376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07032"/>
            <a:ext cx="1201420" cy="4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red background&#10;&#10;AI-generated content may be incorrect.">
            <a:extLst>
              <a:ext uri="{FF2B5EF4-FFF2-40B4-BE49-F238E27FC236}">
                <a16:creationId xmlns:a16="http://schemas.microsoft.com/office/drawing/2014/main" id="{51A2B104-CCAB-8ED1-61EA-3CCAECAFAD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0682"/>
            <a:ext cx="12211051" cy="68473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5961F-2266-6813-911A-02AFC91D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B57D-84C4-8AF3-06B9-8BF8678B8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1CCD21E-0B67-C947-861F-82EB54CFD180}" type="datetimeFigureOut">
              <a:rPr lang="en-US" smtClean="0"/>
              <a:pPr/>
              <a:t>10/5/2025</a:t>
            </a:fld>
            <a:endParaRPr lang="en-US" dirty="0"/>
          </a:p>
        </p:txBody>
      </p:sp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E11288EF-8E94-D6E1-7040-204327F8D0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0019" y="373380"/>
            <a:ext cx="2236337" cy="7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DA63-EB8C-F48E-D87B-2AA243B9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248309"/>
            <a:ext cx="9121878" cy="1477963"/>
          </a:xfrm>
        </p:spPr>
        <p:txBody>
          <a:bodyPr/>
          <a:lstStyle/>
          <a:p>
            <a:r>
              <a:rPr lang="en-US" b="1" dirty="0"/>
              <a:t>The Next Phase of PNG’s Energy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CC1C7-7776-1B82-0A06-2279D4A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30441"/>
            <a:ext cx="6040120" cy="1477963"/>
          </a:xfrm>
        </p:spPr>
        <p:txBody>
          <a:bodyPr/>
          <a:lstStyle/>
          <a:p>
            <a:r>
              <a:rPr lang="en-US" sz="2400" b="1" dirty="0"/>
              <a:t>Bill Easson</a:t>
            </a:r>
          </a:p>
          <a:p>
            <a:r>
              <a:rPr lang="en-US" sz="2400" b="1" dirty="0"/>
              <a:t>Managing Director – DXP Energy Solutions</a:t>
            </a:r>
          </a:p>
        </p:txBody>
      </p:sp>
      <p:pic>
        <p:nvPicPr>
          <p:cNvPr id="5" name="Picture 4" descr="A logo with a bird and text&#10;&#10;AI-generated content may be incorrect.">
            <a:extLst>
              <a:ext uri="{FF2B5EF4-FFF2-40B4-BE49-F238E27FC236}">
                <a16:creationId xmlns:a16="http://schemas.microsoft.com/office/drawing/2014/main" id="{D169EB00-4AA5-1E42-BF76-B1A32F82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8" y="480531"/>
            <a:ext cx="2097190" cy="14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D7C0F0-1F89-41E3-37B2-B6E32E283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313" y="2514917"/>
            <a:ext cx="5646908" cy="360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05E6F-AC1C-82A2-C118-CFC3095F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99" y="1014980"/>
            <a:ext cx="4988368" cy="2783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55BE4-3C78-1A52-A56B-DC02FFE4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826"/>
            <a:ext cx="10515600" cy="1325563"/>
          </a:xfrm>
        </p:spPr>
        <p:txBody>
          <a:bodyPr/>
          <a:lstStyle/>
          <a:p>
            <a:r>
              <a:rPr lang="en-US" b="1" dirty="0"/>
              <a:t>PNG’s Energy Journey</a:t>
            </a:r>
          </a:p>
        </p:txBody>
      </p:sp>
      <p:pic>
        <p:nvPicPr>
          <p:cNvPr id="12" name="Picture 11" descr="A logo with a bird and text&#10;&#10;AI-generated content may be incorrect.">
            <a:extLst>
              <a:ext uri="{FF2B5EF4-FFF2-40B4-BE49-F238E27FC236}">
                <a16:creationId xmlns:a16="http://schemas.microsoft.com/office/drawing/2014/main" id="{1C5F6BE5-88A7-7644-DCF7-AE299E74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577" y="537238"/>
            <a:ext cx="838332" cy="585897"/>
          </a:xfrm>
          <a:prstGeom prst="rect">
            <a:avLst/>
          </a:prstGeom>
        </p:spPr>
      </p:pic>
      <p:pic>
        <p:nvPicPr>
          <p:cNvPr id="4" name="Picture 3" descr="A helicopter flying over a construction site&#10;&#10;AI-generated content may be incorrect.">
            <a:extLst>
              <a:ext uri="{FF2B5EF4-FFF2-40B4-BE49-F238E27FC236}">
                <a16:creationId xmlns:a16="http://schemas.microsoft.com/office/drawing/2014/main" id="{14029A39-AFF5-48DE-1940-69E9E7359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79" y="2124890"/>
            <a:ext cx="45148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020B0-4729-44C5-0B37-846B6E74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81B2-3D0C-D0FE-6469-32CB2D6C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80"/>
            <a:ext cx="10515600" cy="1325563"/>
          </a:xfrm>
        </p:spPr>
        <p:txBody>
          <a:bodyPr/>
          <a:lstStyle/>
          <a:p>
            <a:r>
              <a:rPr lang="en-US" b="1" dirty="0"/>
              <a:t>The Next Wave of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C0DA3-8452-1EDF-3031-C8B69167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1195432"/>
            <a:ext cx="8163396" cy="4770342"/>
          </a:xfrm>
          <a:prstGeom prst="rect">
            <a:avLst/>
          </a:prstGeom>
        </p:spPr>
      </p:pic>
      <p:pic>
        <p:nvPicPr>
          <p:cNvPr id="6" name="Picture 5" descr="A logo with a bird and text&#10;&#10;AI-generated content may be incorrect.">
            <a:extLst>
              <a:ext uri="{FF2B5EF4-FFF2-40B4-BE49-F238E27FC236}">
                <a16:creationId xmlns:a16="http://schemas.microsoft.com/office/drawing/2014/main" id="{0A7530DD-CFFE-4321-43ED-A250B8E4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577" y="537238"/>
            <a:ext cx="838332" cy="5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8B28F-D948-74E8-17D6-69063AFE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FA3E-EB71-D283-632D-76FACC0B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80"/>
            <a:ext cx="10515600" cy="1325563"/>
          </a:xfrm>
        </p:spPr>
        <p:txBody>
          <a:bodyPr/>
          <a:lstStyle/>
          <a:p>
            <a:r>
              <a:rPr lang="en-US" b="1" dirty="0"/>
              <a:t>Unlocking the Value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BAA8C-8CEF-D2DA-2D09-0FD5BA38C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227" y="2227127"/>
            <a:ext cx="5616425" cy="34140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528482-9A08-4452-2F3B-AE4891D850E5}"/>
              </a:ext>
            </a:extLst>
          </p:cNvPr>
          <p:cNvSpPr txBox="1">
            <a:spLocks/>
          </p:cNvSpPr>
          <p:nvPr/>
        </p:nvSpPr>
        <p:spPr>
          <a:xfrm>
            <a:off x="7381240" y="1216816"/>
            <a:ext cx="4048760" cy="778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b="1" dirty="0"/>
              <a:t>Financing Constraints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87684-DFE9-0067-A4DE-43687D45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8" y="2227127"/>
            <a:ext cx="5773652" cy="34140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34F35B-C418-47EE-4248-6B523F536038}"/>
              </a:ext>
            </a:extLst>
          </p:cNvPr>
          <p:cNvSpPr txBox="1">
            <a:spLocks/>
          </p:cNvSpPr>
          <p:nvPr/>
        </p:nvSpPr>
        <p:spPr>
          <a:xfrm>
            <a:off x="1498600" y="1216817"/>
            <a:ext cx="4048760" cy="778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b="1" dirty="0"/>
              <a:t>Cost Competitiveness</a:t>
            </a:r>
          </a:p>
        </p:txBody>
      </p:sp>
      <p:pic>
        <p:nvPicPr>
          <p:cNvPr id="10" name="Picture 9" descr="A logo with a bird and text&#10;&#10;AI-generated content may be incorrect.">
            <a:extLst>
              <a:ext uri="{FF2B5EF4-FFF2-40B4-BE49-F238E27FC236}">
                <a16:creationId xmlns:a16="http://schemas.microsoft.com/office/drawing/2014/main" id="{ECE05242-8D2C-A37C-F16D-D8DAB7661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577" y="537238"/>
            <a:ext cx="838332" cy="5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DC89-D5FB-DA49-D74A-DAEAAE4F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6544-54E5-201B-5230-E9A5E1BC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48" y="1544319"/>
            <a:ext cx="7981336" cy="2988351"/>
          </a:xfrm>
        </p:spPr>
        <p:txBody>
          <a:bodyPr/>
          <a:lstStyle/>
          <a:p>
            <a:r>
              <a:rPr lang="en-US" b="1" i="1" dirty="0"/>
              <a:t>The next phase of PNG’s energy growth is not just about gas – it’s about powering a nation</a:t>
            </a:r>
          </a:p>
        </p:txBody>
      </p:sp>
      <p:pic>
        <p:nvPicPr>
          <p:cNvPr id="4" name="Picture 3" descr="A logo with a bird and text&#10;&#10;AI-generated content may be incorrect.">
            <a:extLst>
              <a:ext uri="{FF2B5EF4-FFF2-40B4-BE49-F238E27FC236}">
                <a16:creationId xmlns:a16="http://schemas.microsoft.com/office/drawing/2014/main" id="{794C5017-87F9-BE24-D8D8-C6640515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577" y="537238"/>
            <a:ext cx="838332" cy="5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XP_1">
      <a:dk1>
        <a:srgbClr val="DD1E05"/>
      </a:dk1>
      <a:lt1>
        <a:srgbClr val="FFFFFF"/>
      </a:lt1>
      <a:dk2>
        <a:srgbClr val="1D246D"/>
      </a:dk2>
      <a:lt2>
        <a:srgbClr val="E8E8E8"/>
      </a:lt2>
      <a:accent1>
        <a:srgbClr val="EF492F"/>
      </a:accent1>
      <a:accent2>
        <a:srgbClr val="24B2B1"/>
      </a:accent2>
      <a:accent3>
        <a:srgbClr val="B0D234"/>
      </a:accent3>
      <a:accent4>
        <a:srgbClr val="FED741"/>
      </a:accent4>
      <a:accent5>
        <a:srgbClr val="B895C5"/>
      </a:accent5>
      <a:accent6>
        <a:srgbClr val="597F9A"/>
      </a:accent6>
      <a:hlink>
        <a:srgbClr val="EF492F"/>
      </a:hlink>
      <a:folHlink>
        <a:srgbClr val="DD1E0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DXP_1">
      <a:dk1>
        <a:srgbClr val="DD1E05"/>
      </a:dk1>
      <a:lt1>
        <a:srgbClr val="FFFFFF"/>
      </a:lt1>
      <a:dk2>
        <a:srgbClr val="1D246D"/>
      </a:dk2>
      <a:lt2>
        <a:srgbClr val="E8E8E8"/>
      </a:lt2>
      <a:accent1>
        <a:srgbClr val="EF492F"/>
      </a:accent1>
      <a:accent2>
        <a:srgbClr val="24B2B1"/>
      </a:accent2>
      <a:accent3>
        <a:srgbClr val="B0D234"/>
      </a:accent3>
      <a:accent4>
        <a:srgbClr val="FED741"/>
      </a:accent4>
      <a:accent5>
        <a:srgbClr val="B895C5"/>
      </a:accent5>
      <a:accent6>
        <a:srgbClr val="597F9A"/>
      </a:accent6>
      <a:hlink>
        <a:srgbClr val="EF492F"/>
      </a:hlink>
      <a:folHlink>
        <a:srgbClr val="DD1E0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DXP_1">
      <a:dk1>
        <a:srgbClr val="DD1E05"/>
      </a:dk1>
      <a:lt1>
        <a:srgbClr val="FFFFFF"/>
      </a:lt1>
      <a:dk2>
        <a:srgbClr val="1D246D"/>
      </a:dk2>
      <a:lt2>
        <a:srgbClr val="E8E8E8"/>
      </a:lt2>
      <a:accent1>
        <a:srgbClr val="EF492F"/>
      </a:accent1>
      <a:accent2>
        <a:srgbClr val="24B2B1"/>
      </a:accent2>
      <a:accent3>
        <a:srgbClr val="B0D234"/>
      </a:accent3>
      <a:accent4>
        <a:srgbClr val="FED741"/>
      </a:accent4>
      <a:accent5>
        <a:srgbClr val="B895C5"/>
      </a:accent5>
      <a:accent6>
        <a:srgbClr val="597F9A"/>
      </a:accent6>
      <a:hlink>
        <a:srgbClr val="EF492F"/>
      </a:hlink>
      <a:folHlink>
        <a:srgbClr val="DD1E0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9C8FAF389514A8988611BFBE5A8C2" ma:contentTypeVersion="10" ma:contentTypeDescription="Create a new document." ma:contentTypeScope="" ma:versionID="53f89fd1d80b216ac36c71dd8d2fdd1e">
  <xsd:schema xmlns:xsd="http://www.w3.org/2001/XMLSchema" xmlns:xs="http://www.w3.org/2001/XMLSchema" xmlns:p="http://schemas.microsoft.com/office/2006/metadata/properties" xmlns:ns2="392d805d-2d55-4469-8773-c676fa2ef748" xmlns:ns3="5093975c-ade5-435d-835c-b69bdde204e9" targetNamespace="http://schemas.microsoft.com/office/2006/metadata/properties" ma:root="true" ma:fieldsID="cd450c307eadcb7361e881fd50493e87" ns2:_="" ns3:_="">
    <xsd:import namespace="392d805d-2d55-4469-8773-c676fa2ef748"/>
    <xsd:import namespace="5093975c-ade5-435d-835c-b69bdde204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d805d-2d55-4469-8773-c676fa2ef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aa71f1-72ab-41ce-8a1e-fc5786c4be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3975c-ade5-435d-835c-b69bdde204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968898d-cd5f-4e39-819f-7f6ba473564d}" ma:internalName="TaxCatchAll" ma:showField="CatchAllData" ma:web="5093975c-ade5-435d-835c-b69bdde204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d805d-2d55-4469-8773-c676fa2ef748">
      <Terms xmlns="http://schemas.microsoft.com/office/infopath/2007/PartnerControls"/>
    </lcf76f155ced4ddcb4097134ff3c332f>
    <TaxCatchAll xmlns="5093975c-ade5-435d-835c-b69bdde204e9" xsi:nil="true"/>
  </documentManagement>
</p:properties>
</file>

<file path=customXml/itemProps1.xml><?xml version="1.0" encoding="utf-8"?>
<ds:datastoreItem xmlns:ds="http://schemas.openxmlformats.org/officeDocument/2006/customXml" ds:itemID="{970B8568-7EF8-4DC6-8DBA-28D2D7094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62A95-6713-43EF-AD0B-3E00E4434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d805d-2d55-4469-8773-c676fa2ef748"/>
    <ds:schemaRef ds:uri="5093975c-ade5-435d-835c-b69bdde204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CD820B-0537-46BA-90C0-8A4603C8FBD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bd25312-2d65-40da-8daa-d28d277678af"/>
    <ds:schemaRef ds:uri="0eb11fe0-bc41-4b3d-8b5c-b158197e3610"/>
    <ds:schemaRef ds:uri="392d805d-2d55-4469-8773-c676fa2ef748"/>
    <ds:schemaRef ds:uri="5093975c-ade5-435d-835c-b69bdde204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Office Theme</vt:lpstr>
      <vt:lpstr>1_Custom Design</vt:lpstr>
      <vt:lpstr>Custom Design</vt:lpstr>
      <vt:lpstr>The Next Phase of PNG’s Energy Growth</vt:lpstr>
      <vt:lpstr>PNG’s Energy Journey</vt:lpstr>
      <vt:lpstr>The Next Wave of Growth</vt:lpstr>
      <vt:lpstr>Unlocking the Value</vt:lpstr>
      <vt:lpstr>The next phase of PNG’s energy growth is not just about gas – it’s about powering a 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Brown</dc:creator>
  <cp:lastModifiedBy>Minnie Lu</cp:lastModifiedBy>
  <cp:revision>11</cp:revision>
  <dcterms:created xsi:type="dcterms:W3CDTF">2025-09-02T03:43:08Z</dcterms:created>
  <dcterms:modified xsi:type="dcterms:W3CDTF">2025-10-05T12:35:15Z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0x010100C8F9C8FAF389514A8988611BFBE5A8C2</vt:lpwstr>
  </property>
  <property fmtid="{D5CDD505-2E9C-101B-9397-08002B2CF9AE}" pid="3" name="MediaServiceImageTags">
    <vt:lpwstr/>
  </property>
</Properties>
</file>