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9" r:id="rId2"/>
    <p:sldId id="256" r:id="rId3"/>
    <p:sldId id="257" r:id="rId4"/>
    <p:sldId id="258" r:id="rId5"/>
    <p:sldId id="260" r:id="rId6"/>
  </p:sldIdLst>
  <p:sldSz cx="18288000" cy="10287000"/>
  <p:notesSz cx="6797675" cy="9928225"/>
  <p:embeddedFontLst>
    <p:embeddedFont>
      <p:font typeface="EMprint" panose="020B0503020204020204" pitchFamily="34" charset="0"/>
      <p:regular r:id="rId8"/>
      <p:bold r:id="rId9"/>
      <p:italic r:id="rId10"/>
      <p:boldItalic r:id="rId11"/>
    </p:embeddedFont>
    <p:embeddedFont>
      <p:font typeface="Raleway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73" autoAdjust="0"/>
  </p:normalViewPr>
  <p:slideViewPr>
    <p:cSldViewPr>
      <p:cViewPr varScale="1">
        <p:scale>
          <a:sx n="48" d="100"/>
          <a:sy n="48" d="100"/>
        </p:scale>
        <p:origin x="1119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E277-C84F-4172-B839-F928F8BA60B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7D4B0-39F5-4FBE-993B-3268B10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7D4B0-39F5-4FBE-993B-3268B10BA8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2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6.jpeg"/><Relationship Id="rId7" Type="http://schemas.openxmlformats.org/officeDocument/2006/relationships/image" Target="../media/image3.svg"/><Relationship Id="rId12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image" Target="../media/image10.jpe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3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526CC-39E6-2ACE-8DB9-97A30AEF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-55475"/>
            <a:ext cx="14907548" cy="103404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629400" y="-1638300"/>
            <a:ext cx="9878668" cy="13062702"/>
          </a:xfrm>
          <a:custGeom>
            <a:avLst/>
            <a:gdLst/>
            <a:ahLst/>
            <a:cxnLst/>
            <a:rect l="l" t="t" r="r" b="b"/>
            <a:pathLst>
              <a:path w="9878668" h="13062702">
                <a:moveTo>
                  <a:pt x="0" y="0"/>
                </a:moveTo>
                <a:lnTo>
                  <a:pt x="9878668" y="0"/>
                </a:lnTo>
                <a:lnTo>
                  <a:pt x="9878668" y="13062702"/>
                </a:lnTo>
                <a:lnTo>
                  <a:pt x="0" y="13062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50148" y="2638235"/>
            <a:ext cx="4630272" cy="3941519"/>
          </a:xfrm>
          <a:custGeom>
            <a:avLst/>
            <a:gdLst/>
            <a:ahLst/>
            <a:cxnLst/>
            <a:rect l="l" t="t" r="r" b="b"/>
            <a:pathLst>
              <a:path w="4630272" h="3941519">
                <a:moveTo>
                  <a:pt x="0" y="0"/>
                </a:moveTo>
                <a:lnTo>
                  <a:pt x="4630272" y="0"/>
                </a:lnTo>
                <a:lnTo>
                  <a:pt x="4630272" y="3941518"/>
                </a:lnTo>
                <a:lnTo>
                  <a:pt x="0" y="3941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4615249"/>
            <a:ext cx="10697222" cy="11079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spc="9" dirty="0">
                <a:latin typeface="Raleway Bold"/>
                <a:ea typeface="Raleway Bold"/>
                <a:cs typeface="Raleway Bold"/>
                <a:sym typeface="Raleway Bold"/>
              </a:rPr>
              <a:t>LNG: Fueling PNG’s </a:t>
            </a:r>
          </a:p>
          <a:p>
            <a:pPr algn="ctr"/>
            <a:r>
              <a:rPr lang="en-US" sz="3600" b="1" spc="9" dirty="0">
                <a:latin typeface="Raleway Bold"/>
                <a:ea typeface="Raleway Bold"/>
                <a:cs typeface="Raleway Bold"/>
                <a:sym typeface="Raleway Bold"/>
              </a:rPr>
              <a:t>Next 50 Years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BA8D5-A3CA-BCF0-7543-2C32614FFBF1}"/>
              </a:ext>
            </a:extLst>
          </p:cNvPr>
          <p:cNvSpPr txBox="1"/>
          <p:nvPr/>
        </p:nvSpPr>
        <p:spPr>
          <a:xfrm>
            <a:off x="11963400" y="77343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Dinesh Sivasamboo</a:t>
            </a:r>
          </a:p>
          <a:p>
            <a:r>
              <a:rPr lang="en-US" sz="3200" b="1" dirty="0"/>
              <a:t>Chairman and Managing Director</a:t>
            </a:r>
          </a:p>
          <a:p>
            <a:r>
              <a:rPr lang="en-US" sz="3200" b="1" dirty="0"/>
              <a:t>ExxonMobil PNG Limited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29146-D01A-AE45-489B-000F50995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" b="12702"/>
          <a:stretch>
            <a:fillRect/>
          </a:stretch>
        </p:blipFill>
        <p:spPr>
          <a:xfrm>
            <a:off x="11845717" y="6977113"/>
            <a:ext cx="6458325" cy="3508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284DE-C060-54FA-5DD2-514EB37FF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9"/>
          <a:stretch>
            <a:fillRect/>
          </a:stretch>
        </p:blipFill>
        <p:spPr>
          <a:xfrm>
            <a:off x="11845441" y="3031305"/>
            <a:ext cx="6739987" cy="38059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62DA28-3895-D385-579F-6FCD4C414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r="5422" b="17230"/>
          <a:stretch>
            <a:fillRect/>
          </a:stretch>
        </p:blipFill>
        <p:spPr>
          <a:xfrm>
            <a:off x="0" y="3031305"/>
            <a:ext cx="6337996" cy="380590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428406" y="0"/>
            <a:ext cx="11899571" cy="2905254"/>
          </a:xfrm>
          <a:custGeom>
            <a:avLst/>
            <a:gdLst/>
            <a:ahLst/>
            <a:cxnLst/>
            <a:rect l="l" t="t" r="r" b="b"/>
            <a:pathLst>
              <a:path w="14686961" h="3488153">
                <a:moveTo>
                  <a:pt x="0" y="0"/>
                </a:moveTo>
                <a:lnTo>
                  <a:pt x="14686961" y="0"/>
                </a:lnTo>
                <a:lnTo>
                  <a:pt x="14686961" y="3488153"/>
                </a:lnTo>
                <a:lnTo>
                  <a:pt x="0" y="348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4006079" y="-1257300"/>
            <a:ext cx="9878668" cy="13062702"/>
          </a:xfrm>
          <a:custGeom>
            <a:avLst/>
            <a:gdLst/>
            <a:ahLst/>
            <a:cxnLst/>
            <a:rect l="l" t="t" r="r" b="b"/>
            <a:pathLst>
              <a:path w="9878668" h="13062702">
                <a:moveTo>
                  <a:pt x="0" y="0"/>
                </a:moveTo>
                <a:lnTo>
                  <a:pt x="9878668" y="0"/>
                </a:lnTo>
                <a:lnTo>
                  <a:pt x="9878668" y="13062702"/>
                </a:lnTo>
                <a:lnTo>
                  <a:pt x="0" y="13062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602414" y="145412"/>
            <a:ext cx="663765" cy="645511"/>
          </a:xfrm>
          <a:custGeom>
            <a:avLst/>
            <a:gdLst/>
            <a:ahLst/>
            <a:cxnLst/>
            <a:rect l="l" t="t" r="r" b="b"/>
            <a:pathLst>
              <a:path w="663765" h="645511">
                <a:moveTo>
                  <a:pt x="0" y="0"/>
                </a:moveTo>
                <a:lnTo>
                  <a:pt x="663765" y="0"/>
                </a:lnTo>
                <a:lnTo>
                  <a:pt x="663765" y="645512"/>
                </a:lnTo>
                <a:lnTo>
                  <a:pt x="0" y="645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0753071" y="8632057"/>
            <a:ext cx="1150067" cy="928762"/>
          </a:xfrm>
          <a:custGeom>
            <a:avLst/>
            <a:gdLst/>
            <a:ahLst/>
            <a:cxnLst/>
            <a:rect l="l" t="t" r="r" b="b"/>
            <a:pathLst>
              <a:path w="3463306" h="2948139">
                <a:moveTo>
                  <a:pt x="0" y="0"/>
                </a:moveTo>
                <a:lnTo>
                  <a:pt x="3463306" y="0"/>
                </a:lnTo>
                <a:lnTo>
                  <a:pt x="3463306" y="2948139"/>
                </a:lnTo>
                <a:lnTo>
                  <a:pt x="0" y="29481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68703" y="232424"/>
            <a:ext cx="1116997" cy="558499"/>
          </a:xfrm>
          <a:custGeom>
            <a:avLst/>
            <a:gdLst/>
            <a:ahLst/>
            <a:cxnLst/>
            <a:rect l="l" t="t" r="r" b="b"/>
            <a:pathLst>
              <a:path w="1116997" h="558499">
                <a:moveTo>
                  <a:pt x="0" y="0"/>
                </a:moveTo>
                <a:lnTo>
                  <a:pt x="1116998" y="0"/>
                </a:lnTo>
                <a:lnTo>
                  <a:pt x="1116998" y="558499"/>
                </a:lnTo>
                <a:lnTo>
                  <a:pt x="0" y="558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13446C-DD48-2099-5FBB-C7986FB660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1"/>
          <a:stretch>
            <a:fillRect/>
          </a:stretch>
        </p:blipFill>
        <p:spPr>
          <a:xfrm>
            <a:off x="6441017" y="3027842"/>
            <a:ext cx="5301403" cy="3809365"/>
          </a:xfrm>
          <a:prstGeom prst="rect">
            <a:avLst/>
          </a:prstGeom>
        </p:spPr>
      </p:pic>
      <p:sp>
        <p:nvSpPr>
          <p:cNvPr id="30" name="TextBox 7">
            <a:extLst>
              <a:ext uri="{FF2B5EF4-FFF2-40B4-BE49-F238E27FC236}">
                <a16:creationId xmlns:a16="http://schemas.microsoft.com/office/drawing/2014/main" id="{8FD705A3-557E-ACC9-9D52-D59E2AEECE8F}"/>
              </a:ext>
            </a:extLst>
          </p:cNvPr>
          <p:cNvSpPr txBox="1"/>
          <p:nvPr/>
        </p:nvSpPr>
        <p:spPr>
          <a:xfrm>
            <a:off x="568440" y="558437"/>
            <a:ext cx="534689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Congratulations PNG </a:t>
            </a:r>
          </a:p>
          <a:p>
            <a:pPr algn="ctr"/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on the first 50 years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912DE7-10DA-FC54-F07F-85BDC51FD7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r="3352"/>
          <a:stretch>
            <a:fillRect/>
          </a:stretch>
        </p:blipFill>
        <p:spPr>
          <a:xfrm>
            <a:off x="6441016" y="6994429"/>
            <a:ext cx="5301403" cy="3309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BE48A-2016-8C64-2ABA-EFA1A8473C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29348"/>
          <a:stretch>
            <a:fillRect/>
          </a:stretch>
        </p:blipFill>
        <p:spPr>
          <a:xfrm>
            <a:off x="0" y="6977112"/>
            <a:ext cx="6351156" cy="36805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1CCF5-F32E-F5AE-1584-D04C4520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988" y="6354873"/>
            <a:ext cx="4284170" cy="4486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1382C-3057-86B4-8CBF-9734A018A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66" y="3365664"/>
            <a:ext cx="4284170" cy="28469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05241F-1B2F-16CB-6708-D51809224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r="11759" b="23671"/>
          <a:stretch>
            <a:fillRect/>
          </a:stretch>
        </p:blipFill>
        <p:spPr>
          <a:xfrm>
            <a:off x="4576723" y="3390899"/>
            <a:ext cx="5710278" cy="2821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72929" y="1343294"/>
            <a:ext cx="102574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PNG can deliver world-class LNG projects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477DE8-8895-147E-7509-C3109F7AAF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-500"/>
          <a:stretch>
            <a:fillRect/>
          </a:stretch>
        </p:blipFill>
        <p:spPr>
          <a:xfrm>
            <a:off x="0" y="3365664"/>
            <a:ext cx="4419660" cy="7007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F37FB-E52D-B73D-0D74-1D6D59D72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7"/>
          <a:stretch>
            <a:fillRect/>
          </a:stretch>
        </p:blipFill>
        <p:spPr>
          <a:xfrm>
            <a:off x="10444064" y="3390898"/>
            <a:ext cx="3660887" cy="2821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C7C2E-7C6B-384B-2E82-9DF570316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>
            <a:fillRect/>
          </a:stretch>
        </p:blipFill>
        <p:spPr>
          <a:xfrm>
            <a:off x="0" y="-38100"/>
            <a:ext cx="6019800" cy="3302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4A466-951D-360E-18F9-A3B6A768B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/>
          <a:stretch>
            <a:fillRect/>
          </a:stretch>
        </p:blipFill>
        <p:spPr>
          <a:xfrm>
            <a:off x="8399331" y="6338729"/>
            <a:ext cx="5705620" cy="3996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4326A8-EC88-543D-F395-00BFFE3AF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542" y="-237989"/>
            <a:ext cx="3858526" cy="394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972A-2FE9-AC26-4754-EECF626237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3" y="6338730"/>
            <a:ext cx="3740564" cy="399675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728208" y="-800100"/>
            <a:ext cx="9878668" cy="13062702"/>
          </a:xfrm>
          <a:custGeom>
            <a:avLst/>
            <a:gdLst/>
            <a:ahLst/>
            <a:cxnLst/>
            <a:rect l="l" t="t" r="r" b="b"/>
            <a:pathLst>
              <a:path w="9878668" h="13062702">
                <a:moveTo>
                  <a:pt x="0" y="0"/>
                </a:moveTo>
                <a:lnTo>
                  <a:pt x="9878668" y="0"/>
                </a:lnTo>
                <a:lnTo>
                  <a:pt x="9878668" y="13062702"/>
                </a:lnTo>
                <a:lnTo>
                  <a:pt x="0" y="13062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B6135-AEB0-E099-3C4E-6BD80568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42900"/>
            <a:ext cx="19507200" cy="119229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501550"/>
            <a:ext cx="12344400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000" b="1" spc="4" dirty="0" err="1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Lukluk</a:t>
            </a:r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 </a:t>
            </a:r>
            <a:r>
              <a:rPr lang="en-US" sz="4000" b="1" spc="4" dirty="0" err="1"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igo</a:t>
            </a:r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 long </a:t>
            </a:r>
            <a:r>
              <a:rPr lang="en-US" sz="4000" b="1" spc="4" dirty="0" err="1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gutpela</a:t>
            </a:r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 </a:t>
            </a:r>
            <a:r>
              <a:rPr lang="en-US" sz="4000" b="1" spc="4" dirty="0" err="1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sindaun</a:t>
            </a:r>
            <a:r>
              <a:rPr lang="en-US" sz="4000" b="1" spc="4" dirty="0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 </a:t>
            </a:r>
            <a:r>
              <a:rPr lang="en-US" sz="4000" b="1" spc="4" dirty="0" err="1">
                <a:solidFill>
                  <a:srgbClr val="212637"/>
                </a:solidFill>
                <a:latin typeface="EMprint" panose="020B0503020204020204" pitchFamily="34" charset="0"/>
                <a:ea typeface="EMprint" panose="020B0503020204020204" pitchFamily="34" charset="0"/>
                <a:cs typeface="Raleway Bold"/>
                <a:sym typeface="Raleway Bold"/>
              </a:rPr>
              <a:t>tumoro</a:t>
            </a:r>
            <a:endParaRPr lang="en-US" sz="4000" b="1" spc="4" dirty="0">
              <a:solidFill>
                <a:srgbClr val="212637"/>
              </a:solidFill>
              <a:latin typeface="EMprint" panose="020B0503020204020204" pitchFamily="34" charset="0"/>
              <a:ea typeface="EMprint" panose="020B0503020204020204" pitchFamily="34" charset="0"/>
              <a:cs typeface="Raleway Bold"/>
              <a:sym typeface="Ralewa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304800" y="2095500"/>
            <a:ext cx="6248400" cy="476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4"/>
              </a:lnSpc>
            </a:pPr>
            <a:r>
              <a:rPr lang="en-US" sz="4000" b="1" spc="4" dirty="0" err="1">
                <a:latin typeface="EMprint" panose="020B0503020204020204" pitchFamily="34" charset="0"/>
                <a:ea typeface="EMprint" panose="020B0503020204020204" pitchFamily="34" charset="0"/>
                <a:sym typeface="Raleway Bold"/>
              </a:rPr>
              <a:t>Tenkyu</a:t>
            </a:r>
            <a:r>
              <a:rPr lang="en-US" sz="4000" b="1" spc="4" dirty="0">
                <a:latin typeface="EMprint" panose="020B0503020204020204" pitchFamily="34" charset="0"/>
                <a:ea typeface="EMprint" panose="020B0503020204020204" pitchFamily="34" charset="0"/>
                <a:sym typeface="Raleway Bold"/>
              </a:rPr>
              <a:t>  </a:t>
            </a:r>
          </a:p>
        </p:txBody>
      </p:sp>
      <p:sp>
        <p:nvSpPr>
          <p:cNvPr id="6" name="Freeform 6"/>
          <p:cNvSpPr/>
          <p:nvPr/>
        </p:nvSpPr>
        <p:spPr>
          <a:xfrm>
            <a:off x="13792200" y="-1181100"/>
            <a:ext cx="9878668" cy="13062702"/>
          </a:xfrm>
          <a:custGeom>
            <a:avLst/>
            <a:gdLst/>
            <a:ahLst/>
            <a:cxnLst/>
            <a:rect l="l" t="t" r="r" b="b"/>
            <a:pathLst>
              <a:path w="9878668" h="13062702">
                <a:moveTo>
                  <a:pt x="0" y="0"/>
                </a:moveTo>
                <a:lnTo>
                  <a:pt x="9878668" y="0"/>
                </a:lnTo>
                <a:lnTo>
                  <a:pt x="9878668" y="13062702"/>
                </a:lnTo>
                <a:lnTo>
                  <a:pt x="0" y="13062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02BDAA-AE3C-23CC-6367-ABACC9927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68600" cy="1031976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629400" y="-1638300"/>
            <a:ext cx="9878668" cy="13062702"/>
          </a:xfrm>
          <a:custGeom>
            <a:avLst/>
            <a:gdLst/>
            <a:ahLst/>
            <a:cxnLst/>
            <a:rect l="l" t="t" r="r" b="b"/>
            <a:pathLst>
              <a:path w="9878668" h="13062702">
                <a:moveTo>
                  <a:pt x="0" y="0"/>
                </a:moveTo>
                <a:lnTo>
                  <a:pt x="9878668" y="0"/>
                </a:lnTo>
                <a:lnTo>
                  <a:pt x="9878668" y="13062702"/>
                </a:lnTo>
                <a:lnTo>
                  <a:pt x="0" y="13062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50148" y="2638235"/>
            <a:ext cx="4630272" cy="3941519"/>
          </a:xfrm>
          <a:custGeom>
            <a:avLst/>
            <a:gdLst/>
            <a:ahLst/>
            <a:cxnLst/>
            <a:rect l="l" t="t" r="r" b="b"/>
            <a:pathLst>
              <a:path w="4630272" h="3941519">
                <a:moveTo>
                  <a:pt x="0" y="0"/>
                </a:moveTo>
                <a:lnTo>
                  <a:pt x="4630272" y="0"/>
                </a:lnTo>
                <a:lnTo>
                  <a:pt x="4630272" y="3941518"/>
                </a:lnTo>
                <a:lnTo>
                  <a:pt x="0" y="3941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228600" y="2400300"/>
            <a:ext cx="10697222" cy="1415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7"/>
              </a:lnSpc>
            </a:pPr>
            <a:r>
              <a:rPr lang="en-US" sz="4800" b="1" spc="9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LNG: Fueling PNG’s Next 50 Years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44</Words>
  <Application>Microsoft Office PowerPoint</Application>
  <PresentationFormat>Custom</PresentationFormat>
  <Paragraphs>12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Aptos</vt:lpstr>
      <vt:lpstr>Raleway Bold</vt:lpstr>
      <vt:lpstr>EMprint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DINESH SIVASAMBOO</dc:title>
  <dc:creator>Kolma, Franklin /C</dc:creator>
  <cp:lastModifiedBy>Dula, Lee M</cp:lastModifiedBy>
  <cp:revision>26</cp:revision>
  <cp:lastPrinted>2025-10-07T04:08:14Z</cp:lastPrinted>
  <dcterms:created xsi:type="dcterms:W3CDTF">2006-08-16T00:00:00Z</dcterms:created>
  <dcterms:modified xsi:type="dcterms:W3CDTF">2025-10-07T21:07:33Z</dcterms:modified>
  <dc:identifier>DAG0-kawemw</dc:identifier>
</cp:coreProperties>
</file>