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5"/>
  </p:notesMasterIdLst>
  <p:sldIdLst>
    <p:sldId id="349" r:id="rId3"/>
    <p:sldId id="402" r:id="rId4"/>
    <p:sldId id="411" r:id="rId5"/>
    <p:sldId id="418" r:id="rId6"/>
    <p:sldId id="419" r:id="rId7"/>
    <p:sldId id="421" r:id="rId8"/>
    <p:sldId id="423" r:id="rId9"/>
    <p:sldId id="1964" r:id="rId10"/>
    <p:sldId id="396" r:id="rId11"/>
    <p:sldId id="265" r:id="rId12"/>
    <p:sldId id="1954" r:id="rId13"/>
    <p:sldId id="424" r:id="rId14"/>
    <p:sldId id="1965" r:id="rId15"/>
    <p:sldId id="464" r:id="rId16"/>
    <p:sldId id="429" r:id="rId17"/>
    <p:sldId id="427" r:id="rId18"/>
    <p:sldId id="426" r:id="rId19"/>
    <p:sldId id="428" r:id="rId20"/>
    <p:sldId id="350" r:id="rId21"/>
    <p:sldId id="1966" r:id="rId22"/>
    <p:sldId id="430" r:id="rId23"/>
    <p:sldId id="387" r:id="rId24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EC370F-659D-42D4-8249-F9FD124CA2A5}" v="4" dt="2025-10-07T01:15:42.8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57" autoAdjust="0"/>
    <p:restoredTop sz="85966" autoAdjust="0"/>
  </p:normalViewPr>
  <p:slideViewPr>
    <p:cSldViewPr snapToGrid="0">
      <p:cViewPr varScale="1">
        <p:scale>
          <a:sx n="75" d="100"/>
          <a:sy n="75" d="100"/>
        </p:scale>
        <p:origin x="843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 Bailey" userId="f226e09b972ff872" providerId="LiveId" clId="{A91A98E0-26B6-40DE-A31C-E7127ED4344B}"/>
    <pc:docChg chg="undo custSel addSld delSld modSld sldOrd">
      <pc:chgData name="Cam Bailey" userId="f226e09b972ff872" providerId="LiveId" clId="{A91A98E0-26B6-40DE-A31C-E7127ED4344B}" dt="2025-10-07T01:15:42.831" v="2197"/>
      <pc:docMkLst>
        <pc:docMk/>
      </pc:docMkLst>
      <pc:sldChg chg="del">
        <pc:chgData name="Cam Bailey" userId="f226e09b972ff872" providerId="LiveId" clId="{A91A98E0-26B6-40DE-A31C-E7127ED4344B}" dt="2025-10-04T17:06:51.366" v="201" actId="2696"/>
        <pc:sldMkLst>
          <pc:docMk/>
          <pc:sldMk cId="1736555542" sldId="259"/>
        </pc:sldMkLst>
      </pc:sldChg>
      <pc:sldChg chg="del">
        <pc:chgData name="Cam Bailey" userId="f226e09b972ff872" providerId="LiveId" clId="{A91A98E0-26B6-40DE-A31C-E7127ED4344B}" dt="2025-10-04T17:06:56.943" v="202" actId="2696"/>
        <pc:sldMkLst>
          <pc:docMk/>
          <pc:sldMk cId="4101852591" sldId="260"/>
        </pc:sldMkLst>
      </pc:sldChg>
      <pc:sldChg chg="del">
        <pc:chgData name="Cam Bailey" userId="f226e09b972ff872" providerId="LiveId" clId="{A91A98E0-26B6-40DE-A31C-E7127ED4344B}" dt="2025-10-04T17:06:47.531" v="200" actId="2696"/>
        <pc:sldMkLst>
          <pc:docMk/>
          <pc:sldMk cId="3811852716" sldId="263"/>
        </pc:sldMkLst>
      </pc:sldChg>
      <pc:sldChg chg="del">
        <pc:chgData name="Cam Bailey" userId="f226e09b972ff872" providerId="LiveId" clId="{A91A98E0-26B6-40DE-A31C-E7127ED4344B}" dt="2025-10-04T17:32:51.857" v="1830" actId="2696"/>
        <pc:sldMkLst>
          <pc:docMk/>
          <pc:sldMk cId="1820022047" sldId="264"/>
        </pc:sldMkLst>
      </pc:sldChg>
      <pc:sldChg chg="modSp mod">
        <pc:chgData name="Cam Bailey" userId="f226e09b972ff872" providerId="LiveId" clId="{A91A98E0-26B6-40DE-A31C-E7127ED4344B}" dt="2025-10-04T17:21:57.885" v="925" actId="20577"/>
        <pc:sldMkLst>
          <pc:docMk/>
          <pc:sldMk cId="2579502213" sldId="349"/>
        </pc:sldMkLst>
        <pc:spChg chg="mod">
          <ac:chgData name="Cam Bailey" userId="f226e09b972ff872" providerId="LiveId" clId="{A91A98E0-26B6-40DE-A31C-E7127ED4344B}" dt="2025-10-04T17:21:57.885" v="925" actId="20577"/>
          <ac:spMkLst>
            <pc:docMk/>
            <pc:sldMk cId="2579502213" sldId="349"/>
            <ac:spMk id="2" creationId="{E9808291-FCBA-40A9-A956-2DE3DD2C0D91}"/>
          </ac:spMkLst>
        </pc:spChg>
      </pc:sldChg>
      <pc:sldChg chg="modSp mod">
        <pc:chgData name="Cam Bailey" userId="f226e09b972ff872" providerId="LiveId" clId="{A91A98E0-26B6-40DE-A31C-E7127ED4344B}" dt="2025-10-07T00:26:09.394" v="2108" actId="1076"/>
        <pc:sldMkLst>
          <pc:docMk/>
          <pc:sldMk cId="2039529221" sldId="350"/>
        </pc:sldMkLst>
        <pc:spChg chg="mod">
          <ac:chgData name="Cam Bailey" userId="f226e09b972ff872" providerId="LiveId" clId="{A91A98E0-26B6-40DE-A31C-E7127ED4344B}" dt="2025-10-05T18:06:01.336" v="2049" actId="1076"/>
          <ac:spMkLst>
            <pc:docMk/>
            <pc:sldMk cId="2039529221" sldId="350"/>
            <ac:spMk id="3" creationId="{5530D59B-E11D-68B9-8964-EE4715F84F0D}"/>
          </ac:spMkLst>
        </pc:spChg>
        <pc:spChg chg="mod">
          <ac:chgData name="Cam Bailey" userId="f226e09b972ff872" providerId="LiveId" clId="{A91A98E0-26B6-40DE-A31C-E7127ED4344B}" dt="2025-10-07T00:26:05.247" v="2106" actId="1076"/>
          <ac:spMkLst>
            <pc:docMk/>
            <pc:sldMk cId="2039529221" sldId="350"/>
            <ac:spMk id="5" creationId="{C5D30FF8-986E-2CF5-BEA3-7283E891E1A5}"/>
          </ac:spMkLst>
        </pc:spChg>
        <pc:spChg chg="mod">
          <ac:chgData name="Cam Bailey" userId="f226e09b972ff872" providerId="LiveId" clId="{A91A98E0-26B6-40DE-A31C-E7127ED4344B}" dt="2025-10-07T00:26:00.874" v="2105" actId="1076"/>
          <ac:spMkLst>
            <pc:docMk/>
            <pc:sldMk cId="2039529221" sldId="350"/>
            <ac:spMk id="10" creationId="{A5818297-A3BC-7D21-02E6-F93CBC414001}"/>
          </ac:spMkLst>
        </pc:spChg>
        <pc:spChg chg="mod">
          <ac:chgData name="Cam Bailey" userId="f226e09b972ff872" providerId="LiveId" clId="{A91A98E0-26B6-40DE-A31C-E7127ED4344B}" dt="2025-10-07T00:26:09.394" v="2108" actId="1076"/>
          <ac:spMkLst>
            <pc:docMk/>
            <pc:sldMk cId="2039529221" sldId="350"/>
            <ac:spMk id="13" creationId="{793F9239-CC71-10A2-88A9-56EBB6A1FB3C}"/>
          </ac:spMkLst>
        </pc:spChg>
        <pc:picChg chg="mod">
          <ac:chgData name="Cam Bailey" userId="f226e09b972ff872" providerId="LiveId" clId="{A91A98E0-26B6-40DE-A31C-E7127ED4344B}" dt="2025-10-07T00:25:58.268" v="2104" actId="1076"/>
          <ac:picMkLst>
            <pc:docMk/>
            <pc:sldMk cId="2039529221" sldId="350"/>
            <ac:picMk id="7" creationId="{4D67D963-8337-F12E-07E8-FE1FB43EB92E}"/>
          </ac:picMkLst>
        </pc:picChg>
        <pc:picChg chg="mod">
          <ac:chgData name="Cam Bailey" userId="f226e09b972ff872" providerId="LiveId" clId="{A91A98E0-26B6-40DE-A31C-E7127ED4344B}" dt="2025-10-07T00:26:06.746" v="2107" actId="1076"/>
          <ac:picMkLst>
            <pc:docMk/>
            <pc:sldMk cId="2039529221" sldId="350"/>
            <ac:picMk id="9" creationId="{7BD208E4-8D4D-CCAD-BCE3-1D5F04F9C919}"/>
          </ac:picMkLst>
        </pc:picChg>
      </pc:sldChg>
      <pc:sldChg chg="add">
        <pc:chgData name="Cam Bailey" userId="f226e09b972ff872" providerId="LiveId" clId="{A91A98E0-26B6-40DE-A31C-E7127ED4344B}" dt="2025-10-07T01:15:42.831" v="2197"/>
        <pc:sldMkLst>
          <pc:docMk/>
          <pc:sldMk cId="313939262" sldId="387"/>
        </pc:sldMkLst>
      </pc:sldChg>
      <pc:sldChg chg="modSp mod">
        <pc:chgData name="Cam Bailey" userId="f226e09b972ff872" providerId="LiveId" clId="{A91A98E0-26B6-40DE-A31C-E7127ED4344B}" dt="2025-10-07T00:47:21.659" v="2196" actId="20577"/>
        <pc:sldMkLst>
          <pc:docMk/>
          <pc:sldMk cId="518672570" sldId="402"/>
        </pc:sldMkLst>
        <pc:spChg chg="mod">
          <ac:chgData name="Cam Bailey" userId="f226e09b972ff872" providerId="LiveId" clId="{A91A98E0-26B6-40DE-A31C-E7127ED4344B}" dt="2025-10-07T00:47:21.659" v="2196" actId="20577"/>
          <ac:spMkLst>
            <pc:docMk/>
            <pc:sldMk cId="518672570" sldId="402"/>
            <ac:spMk id="7" creationId="{ABEA045C-3C56-F1D4-5977-C1D9C604C698}"/>
          </ac:spMkLst>
        </pc:spChg>
      </pc:sldChg>
      <pc:sldChg chg="modSp mod">
        <pc:chgData name="Cam Bailey" userId="f226e09b972ff872" providerId="LiveId" clId="{A91A98E0-26B6-40DE-A31C-E7127ED4344B}" dt="2025-10-07T00:42:05.827" v="2135" actId="14100"/>
        <pc:sldMkLst>
          <pc:docMk/>
          <pc:sldMk cId="246070013" sldId="411"/>
        </pc:sldMkLst>
        <pc:picChg chg="mod">
          <ac:chgData name="Cam Bailey" userId="f226e09b972ff872" providerId="LiveId" clId="{A91A98E0-26B6-40DE-A31C-E7127ED4344B}" dt="2025-10-07T00:42:02.078" v="2134" actId="14100"/>
          <ac:picMkLst>
            <pc:docMk/>
            <pc:sldMk cId="246070013" sldId="411"/>
            <ac:picMk id="9" creationId="{852AFF14-F688-3C8E-B5C3-3F7BB388E3F1}"/>
          </ac:picMkLst>
        </pc:picChg>
        <pc:picChg chg="mod">
          <ac:chgData name="Cam Bailey" userId="f226e09b972ff872" providerId="LiveId" clId="{A91A98E0-26B6-40DE-A31C-E7127ED4344B}" dt="2025-10-07T00:42:05.827" v="2135" actId="14100"/>
          <ac:picMkLst>
            <pc:docMk/>
            <pc:sldMk cId="246070013" sldId="411"/>
            <ac:picMk id="11" creationId="{F1B83A68-DBD9-18F2-8626-17FC5E0B730D}"/>
          </ac:picMkLst>
        </pc:picChg>
      </pc:sldChg>
      <pc:sldChg chg="del">
        <pc:chgData name="Cam Bailey" userId="f226e09b972ff872" providerId="LiveId" clId="{A91A98E0-26B6-40DE-A31C-E7127ED4344B}" dt="2025-10-04T17:37:57.289" v="1838" actId="2696"/>
        <pc:sldMkLst>
          <pc:docMk/>
          <pc:sldMk cId="1672915493" sldId="420"/>
        </pc:sldMkLst>
      </pc:sldChg>
      <pc:sldChg chg="modSp mod">
        <pc:chgData name="Cam Bailey" userId="f226e09b972ff872" providerId="LiveId" clId="{A91A98E0-26B6-40DE-A31C-E7127ED4344B}" dt="2025-10-04T17:35:37.599" v="1836" actId="20577"/>
        <pc:sldMkLst>
          <pc:docMk/>
          <pc:sldMk cId="2649106698" sldId="423"/>
        </pc:sldMkLst>
        <pc:spChg chg="mod">
          <ac:chgData name="Cam Bailey" userId="f226e09b972ff872" providerId="LiveId" clId="{A91A98E0-26B6-40DE-A31C-E7127ED4344B}" dt="2025-10-04T17:35:37.599" v="1836" actId="20577"/>
          <ac:spMkLst>
            <pc:docMk/>
            <pc:sldMk cId="2649106698" sldId="423"/>
            <ac:spMk id="8" creationId="{485AF046-6D83-2C20-D482-BEF988AF3356}"/>
          </ac:spMkLst>
        </pc:spChg>
      </pc:sldChg>
      <pc:sldChg chg="modSp mod ord">
        <pc:chgData name="Cam Bailey" userId="f226e09b972ff872" providerId="LiveId" clId="{A91A98E0-26B6-40DE-A31C-E7127ED4344B}" dt="2025-10-07T00:37:56.131" v="2129"/>
        <pc:sldMkLst>
          <pc:docMk/>
          <pc:sldMk cId="3963322702" sldId="424"/>
        </pc:sldMkLst>
        <pc:spChg chg="mod">
          <ac:chgData name="Cam Bailey" userId="f226e09b972ff872" providerId="LiveId" clId="{A91A98E0-26B6-40DE-A31C-E7127ED4344B}" dt="2025-10-04T17:37:22.884" v="1837" actId="20577"/>
          <ac:spMkLst>
            <pc:docMk/>
            <pc:sldMk cId="3963322702" sldId="424"/>
            <ac:spMk id="7" creationId="{AD347988-EBA0-AFD2-E587-169F4D07FFE4}"/>
          </ac:spMkLst>
        </pc:spChg>
      </pc:sldChg>
      <pc:sldChg chg="modSp mod">
        <pc:chgData name="Cam Bailey" userId="f226e09b972ff872" providerId="LiveId" clId="{A91A98E0-26B6-40DE-A31C-E7127ED4344B}" dt="2025-10-05T18:03:12.144" v="2044" actId="1076"/>
        <pc:sldMkLst>
          <pc:docMk/>
          <pc:sldMk cId="1148906682" sldId="426"/>
        </pc:sldMkLst>
        <pc:spChg chg="mod">
          <ac:chgData name="Cam Bailey" userId="f226e09b972ff872" providerId="LiveId" clId="{A91A98E0-26B6-40DE-A31C-E7127ED4344B}" dt="2025-10-05T18:03:12.144" v="2044" actId="1076"/>
          <ac:spMkLst>
            <pc:docMk/>
            <pc:sldMk cId="1148906682" sldId="426"/>
            <ac:spMk id="6" creationId="{FE5F7F1B-4BF6-2BA8-526B-C935E39F2944}"/>
          </ac:spMkLst>
        </pc:spChg>
      </pc:sldChg>
      <pc:sldChg chg="addSp modSp mod">
        <pc:chgData name="Cam Bailey" userId="f226e09b972ff872" providerId="LiveId" clId="{A91A98E0-26B6-40DE-A31C-E7127ED4344B}" dt="2025-10-05T18:03:26.068" v="2046" actId="1076"/>
        <pc:sldMkLst>
          <pc:docMk/>
          <pc:sldMk cId="2012046945" sldId="427"/>
        </pc:sldMkLst>
        <pc:spChg chg="add mod">
          <ac:chgData name="Cam Bailey" userId="f226e09b972ff872" providerId="LiveId" clId="{A91A98E0-26B6-40DE-A31C-E7127ED4344B}" dt="2025-10-05T18:03:26.068" v="2046" actId="1076"/>
          <ac:spMkLst>
            <pc:docMk/>
            <pc:sldMk cId="2012046945" sldId="427"/>
            <ac:spMk id="4" creationId="{40ECB020-F65E-291F-DBC6-F3ABB0A27330}"/>
          </ac:spMkLst>
        </pc:spChg>
        <pc:spChg chg="mod">
          <ac:chgData name="Cam Bailey" userId="f226e09b972ff872" providerId="LiveId" clId="{A91A98E0-26B6-40DE-A31C-E7127ED4344B}" dt="2025-10-05T18:03:20.243" v="2045" actId="1076"/>
          <ac:spMkLst>
            <pc:docMk/>
            <pc:sldMk cId="2012046945" sldId="427"/>
            <ac:spMk id="5" creationId="{A119210F-6C16-6DD7-D7A5-E96569F1A078}"/>
          </ac:spMkLst>
        </pc:spChg>
      </pc:sldChg>
      <pc:sldChg chg="modSp mod">
        <pc:chgData name="Cam Bailey" userId="f226e09b972ff872" providerId="LiveId" clId="{A91A98E0-26B6-40DE-A31C-E7127ED4344B}" dt="2025-10-04T17:02:07.388" v="162" actId="113"/>
        <pc:sldMkLst>
          <pc:docMk/>
          <pc:sldMk cId="488470513" sldId="428"/>
        </pc:sldMkLst>
        <pc:spChg chg="mod">
          <ac:chgData name="Cam Bailey" userId="f226e09b972ff872" providerId="LiveId" clId="{A91A98E0-26B6-40DE-A31C-E7127ED4344B}" dt="2025-10-04T17:02:07.388" v="162" actId="113"/>
          <ac:spMkLst>
            <pc:docMk/>
            <pc:sldMk cId="488470513" sldId="428"/>
            <ac:spMk id="10" creationId="{142A6CE4-4267-43F7-D2E1-011171DE4E97}"/>
          </ac:spMkLst>
        </pc:spChg>
      </pc:sldChg>
      <pc:sldChg chg="addSp delSp modSp mod ord">
        <pc:chgData name="Cam Bailey" userId="f226e09b972ff872" providerId="LiveId" clId="{A91A98E0-26B6-40DE-A31C-E7127ED4344B}" dt="2025-10-07T00:33:42.051" v="2127" actId="1076"/>
        <pc:sldMkLst>
          <pc:docMk/>
          <pc:sldMk cId="2449884065" sldId="429"/>
        </pc:sldMkLst>
        <pc:picChg chg="mod">
          <ac:chgData name="Cam Bailey" userId="f226e09b972ff872" providerId="LiveId" clId="{A91A98E0-26B6-40DE-A31C-E7127ED4344B}" dt="2025-10-07T00:32:40.500" v="2126" actId="1076"/>
          <ac:picMkLst>
            <pc:docMk/>
            <pc:sldMk cId="2449884065" sldId="429"/>
            <ac:picMk id="6" creationId="{A408CBE7-2D98-3A0F-4AC1-E5B3A27E537F}"/>
          </ac:picMkLst>
        </pc:picChg>
        <pc:cxnChg chg="add mod">
          <ac:chgData name="Cam Bailey" userId="f226e09b972ff872" providerId="LiveId" clId="{A91A98E0-26B6-40DE-A31C-E7127ED4344B}" dt="2025-10-07T00:33:42.051" v="2127" actId="1076"/>
          <ac:cxnSpMkLst>
            <pc:docMk/>
            <pc:sldMk cId="2449884065" sldId="429"/>
            <ac:cxnSpMk id="8" creationId="{00E2C502-35A0-02D7-36A9-5464030E531D}"/>
          </ac:cxnSpMkLst>
        </pc:cxnChg>
      </pc:sldChg>
      <pc:sldChg chg="modSp add mod">
        <pc:chgData name="Cam Bailey" userId="f226e09b972ff872" providerId="LiveId" clId="{A91A98E0-26B6-40DE-A31C-E7127ED4344B}" dt="2025-10-07T00:45:08.342" v="2178" actId="113"/>
        <pc:sldMkLst>
          <pc:docMk/>
          <pc:sldMk cId="3397084470" sldId="430"/>
        </pc:sldMkLst>
        <pc:spChg chg="mod">
          <ac:chgData name="Cam Bailey" userId="f226e09b972ff872" providerId="LiveId" clId="{A91A98E0-26B6-40DE-A31C-E7127ED4344B}" dt="2025-10-07T00:45:08.342" v="2178" actId="113"/>
          <ac:spMkLst>
            <pc:docMk/>
            <pc:sldMk cId="3397084470" sldId="430"/>
            <ac:spMk id="7" creationId="{972C99F9-35B7-6820-7B03-DB58F8B9C9D3}"/>
          </ac:spMkLst>
        </pc:spChg>
      </pc:sldChg>
      <pc:sldChg chg="del">
        <pc:chgData name="Cam Bailey" userId="f226e09b972ff872" providerId="LiveId" clId="{A91A98E0-26B6-40DE-A31C-E7127ED4344B}" dt="2025-10-04T17:03:45.591" v="171" actId="2696"/>
        <pc:sldMkLst>
          <pc:docMk/>
          <pc:sldMk cId="732738478" sldId="453"/>
        </pc:sldMkLst>
      </pc:sldChg>
      <pc:sldChg chg="modSp mod">
        <pc:chgData name="Cam Bailey" userId="f226e09b972ff872" providerId="LiveId" clId="{A91A98E0-26B6-40DE-A31C-E7127ED4344B}" dt="2025-10-04T17:43:44.338" v="1854" actId="20577"/>
        <pc:sldMkLst>
          <pc:docMk/>
          <pc:sldMk cId="4263150395" sldId="464"/>
        </pc:sldMkLst>
        <pc:spChg chg="mod">
          <ac:chgData name="Cam Bailey" userId="f226e09b972ff872" providerId="LiveId" clId="{A91A98E0-26B6-40DE-A31C-E7127ED4344B}" dt="2025-10-04T17:43:44.338" v="1854" actId="20577"/>
          <ac:spMkLst>
            <pc:docMk/>
            <pc:sldMk cId="4263150395" sldId="464"/>
            <ac:spMk id="6" creationId="{FE5F7F1B-4BF6-2BA8-526B-C935E39F2944}"/>
          </ac:spMkLst>
        </pc:spChg>
      </pc:sldChg>
      <pc:sldChg chg="del">
        <pc:chgData name="Cam Bailey" userId="f226e09b972ff872" providerId="LiveId" clId="{A91A98E0-26B6-40DE-A31C-E7127ED4344B}" dt="2025-10-04T17:03:32.733" v="168" actId="2696"/>
        <pc:sldMkLst>
          <pc:docMk/>
          <pc:sldMk cId="2058510100" sldId="1940"/>
        </pc:sldMkLst>
      </pc:sldChg>
      <pc:sldChg chg="del">
        <pc:chgData name="Cam Bailey" userId="f226e09b972ff872" providerId="LiveId" clId="{A91A98E0-26B6-40DE-A31C-E7127ED4344B}" dt="2025-10-04T17:03:40.611" v="170" actId="2696"/>
        <pc:sldMkLst>
          <pc:docMk/>
          <pc:sldMk cId="4233967167" sldId="1948"/>
        </pc:sldMkLst>
      </pc:sldChg>
      <pc:sldChg chg="del">
        <pc:chgData name="Cam Bailey" userId="f226e09b972ff872" providerId="LiveId" clId="{A91A98E0-26B6-40DE-A31C-E7127ED4344B}" dt="2025-10-04T17:03:35.868" v="169" actId="2696"/>
        <pc:sldMkLst>
          <pc:docMk/>
          <pc:sldMk cId="907474757" sldId="1949"/>
        </pc:sldMkLst>
      </pc:sldChg>
      <pc:sldChg chg="del">
        <pc:chgData name="Cam Bailey" userId="f226e09b972ff872" providerId="LiveId" clId="{A91A98E0-26B6-40DE-A31C-E7127ED4344B}" dt="2025-10-04T17:03:29.921" v="167" actId="2696"/>
        <pc:sldMkLst>
          <pc:docMk/>
          <pc:sldMk cId="2309870021" sldId="1951"/>
        </pc:sldMkLst>
      </pc:sldChg>
      <pc:sldChg chg="del">
        <pc:chgData name="Cam Bailey" userId="f226e09b972ff872" providerId="LiveId" clId="{A91A98E0-26B6-40DE-A31C-E7127ED4344B}" dt="2025-10-04T17:03:52.111" v="172" actId="2696"/>
        <pc:sldMkLst>
          <pc:docMk/>
          <pc:sldMk cId="2634467579" sldId="1952"/>
        </pc:sldMkLst>
      </pc:sldChg>
      <pc:sldChg chg="del">
        <pc:chgData name="Cam Bailey" userId="f226e09b972ff872" providerId="LiveId" clId="{A91A98E0-26B6-40DE-A31C-E7127ED4344B}" dt="2025-10-04T17:07:00.413" v="203" actId="2696"/>
        <pc:sldMkLst>
          <pc:docMk/>
          <pc:sldMk cId="2552920881" sldId="1957"/>
        </pc:sldMkLst>
      </pc:sldChg>
      <pc:sldChg chg="del">
        <pc:chgData name="Cam Bailey" userId="f226e09b972ff872" providerId="LiveId" clId="{A91A98E0-26B6-40DE-A31C-E7127ED4344B}" dt="2025-10-04T17:03:24.798" v="166" actId="2696"/>
        <pc:sldMkLst>
          <pc:docMk/>
          <pc:sldMk cId="2899413345" sldId="1959"/>
        </pc:sldMkLst>
      </pc:sldChg>
      <pc:sldChg chg="del">
        <pc:chgData name="Cam Bailey" userId="f226e09b972ff872" providerId="LiveId" clId="{A91A98E0-26B6-40DE-A31C-E7127ED4344B}" dt="2025-10-04T17:03:16.374" v="165" actId="2696"/>
        <pc:sldMkLst>
          <pc:docMk/>
          <pc:sldMk cId="1554172004" sldId="1960"/>
        </pc:sldMkLst>
      </pc:sldChg>
      <pc:sldChg chg="del">
        <pc:chgData name="Cam Bailey" userId="f226e09b972ff872" providerId="LiveId" clId="{A91A98E0-26B6-40DE-A31C-E7127ED4344B}" dt="2025-10-04T17:03:06.343" v="164" actId="2696"/>
        <pc:sldMkLst>
          <pc:docMk/>
          <pc:sldMk cId="1990020931" sldId="1961"/>
        </pc:sldMkLst>
      </pc:sldChg>
      <pc:sldChg chg="del">
        <pc:chgData name="Cam Bailey" userId="f226e09b972ff872" providerId="LiveId" clId="{A91A98E0-26B6-40DE-A31C-E7127ED4344B}" dt="2025-10-04T17:03:00.380" v="163" actId="2696"/>
        <pc:sldMkLst>
          <pc:docMk/>
          <pc:sldMk cId="2486786549" sldId="1963"/>
        </pc:sldMkLst>
      </pc:sldChg>
      <pc:sldChg chg="modSp mod">
        <pc:chgData name="Cam Bailey" userId="f226e09b972ff872" providerId="LiveId" clId="{A91A98E0-26B6-40DE-A31C-E7127ED4344B}" dt="2025-10-04T17:42:40.313" v="1843" actId="20577"/>
        <pc:sldMkLst>
          <pc:docMk/>
          <pc:sldMk cId="738686412" sldId="1965"/>
        </pc:sldMkLst>
        <pc:spChg chg="mod">
          <ac:chgData name="Cam Bailey" userId="f226e09b972ff872" providerId="LiveId" clId="{A91A98E0-26B6-40DE-A31C-E7127ED4344B}" dt="2025-10-04T17:42:40.313" v="1843" actId="20577"/>
          <ac:spMkLst>
            <pc:docMk/>
            <pc:sldMk cId="738686412" sldId="1965"/>
            <ac:spMk id="6" creationId="{8ECD1C57-B1CB-8DF9-FF33-A1AF4ADEFBAC}"/>
          </ac:spMkLst>
        </pc:spChg>
      </pc:sldChg>
      <pc:sldChg chg="addSp delSp modSp new mod modClrScheme chgLayout">
        <pc:chgData name="Cam Bailey" userId="f226e09b972ff872" providerId="LiveId" clId="{A91A98E0-26B6-40DE-A31C-E7127ED4344B}" dt="2025-10-07T00:45:56.200" v="2182" actId="20577"/>
        <pc:sldMkLst>
          <pc:docMk/>
          <pc:sldMk cId="2905786132" sldId="1966"/>
        </pc:sldMkLst>
        <pc:spChg chg="mod ord">
          <ac:chgData name="Cam Bailey" userId="f226e09b972ff872" providerId="LiveId" clId="{A91A98E0-26B6-40DE-A31C-E7127ED4344B}" dt="2025-10-04T17:47:21.958" v="1855" actId="313"/>
          <ac:spMkLst>
            <pc:docMk/>
            <pc:sldMk cId="2905786132" sldId="1966"/>
            <ac:spMk id="2" creationId="{40943B76-8182-0436-D21F-9413EACA8288}"/>
          </ac:spMkLst>
        </pc:spChg>
        <pc:spChg chg="add del mod ord">
          <ac:chgData name="Cam Bailey" userId="f226e09b972ff872" providerId="LiveId" clId="{A91A98E0-26B6-40DE-A31C-E7127ED4344B}" dt="2025-10-07T00:45:56.200" v="2182" actId="20577"/>
          <ac:spMkLst>
            <pc:docMk/>
            <pc:sldMk cId="2905786132" sldId="1966"/>
            <ac:spMk id="4" creationId="{D77B365E-812B-7D7F-C838-9CC73831FC66}"/>
          </ac:spMkLst>
        </pc:spChg>
      </pc:sldChg>
      <pc:sldMasterChg chg="delSldLayout">
        <pc:chgData name="Cam Bailey" userId="f226e09b972ff872" providerId="LiveId" clId="{A91A98E0-26B6-40DE-A31C-E7127ED4344B}" dt="2025-10-04T17:03:52.111" v="172" actId="2696"/>
        <pc:sldMasterMkLst>
          <pc:docMk/>
          <pc:sldMasterMk cId="3655751981" sldId="2147483648"/>
        </pc:sldMasterMkLst>
        <pc:sldLayoutChg chg="del">
          <pc:chgData name="Cam Bailey" userId="f226e09b972ff872" providerId="LiveId" clId="{A91A98E0-26B6-40DE-A31C-E7127ED4344B}" dt="2025-10-04T17:03:52.111" v="172" actId="2696"/>
          <pc:sldLayoutMkLst>
            <pc:docMk/>
            <pc:sldMasterMk cId="3655751981" sldId="2147483648"/>
            <pc:sldLayoutMk cId="2626795392" sldId="2147483660"/>
          </pc:sldLayoutMkLst>
        </pc:sldLayoutChg>
      </pc:sldMasterChg>
      <pc:sldMasterChg chg="delSldLayout">
        <pc:chgData name="Cam Bailey" userId="f226e09b972ff872" providerId="LiveId" clId="{A91A98E0-26B6-40DE-A31C-E7127ED4344B}" dt="2025-10-04T17:03:45.591" v="171" actId="2696"/>
        <pc:sldMasterMkLst>
          <pc:docMk/>
          <pc:sldMasterMk cId="1583458528" sldId="2147483661"/>
        </pc:sldMasterMkLst>
        <pc:sldLayoutChg chg="del">
          <pc:chgData name="Cam Bailey" userId="f226e09b972ff872" providerId="LiveId" clId="{A91A98E0-26B6-40DE-A31C-E7127ED4344B}" dt="2025-10-04T17:03:45.591" v="171" actId="2696"/>
          <pc:sldLayoutMkLst>
            <pc:docMk/>
            <pc:sldMasterMk cId="1583458528" sldId="2147483661"/>
            <pc:sldLayoutMk cId="1241346504" sldId="214748367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/>
              <a:t>Asian LNG</a:t>
            </a:r>
            <a:r>
              <a:rPr lang="en-CA" baseline="0"/>
              <a:t> Demand mtpa</a:t>
            </a:r>
            <a:endParaRPr lang="en-CA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A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'LNG Demand'!$B$3</c:f>
              <c:strCache>
                <c:ptCount val="1"/>
                <c:pt idx="0">
                  <c:v>Japan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'LNG Demand'!$C$2:$O$2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'LNG Demand'!$C$3:$O$3</c:f>
              <c:numCache>
                <c:formatCode>0.0</c:formatCode>
                <c:ptCount val="10"/>
                <c:pt idx="0">
                  <c:v>66.369492510000001</c:v>
                </c:pt>
                <c:pt idx="1">
                  <c:v>71.998000000000005</c:v>
                </c:pt>
                <c:pt idx="2">
                  <c:v>87.17570860031941</c:v>
                </c:pt>
                <c:pt idx="3">
                  <c:v>96.452134502079375</c:v>
                </c:pt>
                <c:pt idx="4">
                  <c:v>102.71557552117048</c:v>
                </c:pt>
                <c:pt idx="5">
                  <c:v>106.0933185338026</c:v>
                </c:pt>
                <c:pt idx="6">
                  <c:v>112.32784531872521</c:v>
                </c:pt>
                <c:pt idx="7">
                  <c:v>116.82774535539261</c:v>
                </c:pt>
                <c:pt idx="8">
                  <c:v>119.70355508409109</c:v>
                </c:pt>
                <c:pt idx="9">
                  <c:v>121.02399827056917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7F-4C2F-967C-43066DAC70E7}"/>
            </c:ext>
          </c:extLst>
        </c:ser>
        <c:ser>
          <c:idx val="1"/>
          <c:order val="1"/>
          <c:tx>
            <c:strRef>
              <c:f>'LNG Demand'!$B$4</c:f>
              <c:strCache>
                <c:ptCount val="1"/>
                <c:pt idx="0">
                  <c:v>Korea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'LNG Demand'!$C$2:$O$2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'LNG Demand'!$C$4:$O$4</c:f>
              <c:numCache>
                <c:formatCode>0.0</c:formatCode>
                <c:ptCount val="10"/>
                <c:pt idx="0">
                  <c:v>40.042789809999995</c:v>
                </c:pt>
                <c:pt idx="1">
                  <c:v>46.39</c:v>
                </c:pt>
                <c:pt idx="2">
                  <c:v>58.014190506447335</c:v>
                </c:pt>
                <c:pt idx="3">
                  <c:v>64.414581701228471</c:v>
                </c:pt>
                <c:pt idx="4">
                  <c:v>69.015702787791</c:v>
                </c:pt>
                <c:pt idx="5">
                  <c:v>71.773472678983865</c:v>
                </c:pt>
                <c:pt idx="6">
                  <c:v>72.61080503581951</c:v>
                </c:pt>
                <c:pt idx="7">
                  <c:v>71.414451993939835</c:v>
                </c:pt>
                <c:pt idx="8">
                  <c:v>68.031003979733626</c:v>
                </c:pt>
                <c:pt idx="9">
                  <c:v>62.261914917623571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7F-4C2F-967C-43066DAC70E7}"/>
            </c:ext>
          </c:extLst>
        </c:ser>
        <c:ser>
          <c:idx val="2"/>
          <c:order val="2"/>
          <c:tx>
            <c:strRef>
              <c:f>'LNG Demand'!$B$5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'LNG Demand'!$C$2:$O$2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'LNG Demand'!$C$5:$O$5</c:f>
              <c:numCache>
                <c:formatCode>0.0</c:formatCode>
                <c:ptCount val="10"/>
                <c:pt idx="0">
                  <c:v>71.599999999999994</c:v>
                </c:pt>
                <c:pt idx="1">
                  <c:v>63.4</c:v>
                </c:pt>
                <c:pt idx="2">
                  <c:v>71.319999999999993</c:v>
                </c:pt>
                <c:pt idx="3">
                  <c:v>75</c:v>
                </c:pt>
                <c:pt idx="4">
                  <c:v>78.700346980957519</c:v>
                </c:pt>
                <c:pt idx="5">
                  <c:v>87.368224294298642</c:v>
                </c:pt>
                <c:pt idx="6">
                  <c:v>88.269655619099311</c:v>
                </c:pt>
                <c:pt idx="7">
                  <c:v>92.193940184130213</c:v>
                </c:pt>
                <c:pt idx="8">
                  <c:v>96.32212779800615</c:v>
                </c:pt>
                <c:pt idx="9">
                  <c:v>98.422937774660042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7F-4C2F-967C-43066DAC70E7}"/>
            </c:ext>
          </c:extLst>
        </c:ser>
        <c:ser>
          <c:idx val="3"/>
          <c:order val="3"/>
          <c:tx>
            <c:strRef>
              <c:f>'LNG Demand'!$B$6</c:f>
              <c:strCache>
                <c:ptCount val="1"/>
                <c:pt idx="0">
                  <c:v>Taiwan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'LNG Demand'!$C$2:$O$2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'LNG Demand'!$C$6:$O$6</c:f>
              <c:numCache>
                <c:formatCode>0.0</c:formatCode>
                <c:ptCount val="10"/>
                <c:pt idx="0">
                  <c:v>15.400652527467606</c:v>
                </c:pt>
                <c:pt idx="1">
                  <c:v>14.89293798694677</c:v>
                </c:pt>
                <c:pt idx="2">
                  <c:v>19.505948746971711</c:v>
                </c:pt>
                <c:pt idx="3">
                  <c:v>22.775677067783143</c:v>
                </c:pt>
                <c:pt idx="4">
                  <c:v>25.515212482374295</c:v>
                </c:pt>
                <c:pt idx="5">
                  <c:v>27.803999963527062</c:v>
                </c:pt>
                <c:pt idx="6">
                  <c:v>29.384027651069317</c:v>
                </c:pt>
                <c:pt idx="7">
                  <c:v>30.131267975990742</c:v>
                </c:pt>
                <c:pt idx="8">
                  <c:v>29.875419887751331</c:v>
                </c:pt>
                <c:pt idx="9">
                  <c:v>32.350881269494558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37F-4C2F-967C-43066DAC70E7}"/>
            </c:ext>
          </c:extLst>
        </c:ser>
        <c:ser>
          <c:idx val="4"/>
          <c:order val="4"/>
          <c:tx>
            <c:strRef>
              <c:f>'LNG Demand'!$B$7</c:f>
              <c:strCache>
                <c:ptCount val="1"/>
                <c:pt idx="0">
                  <c:v>Vietnam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'LNG Demand'!$C$2:$O$2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'LNG Demand'!$C$7:$O$7</c:f>
              <c:numCache>
                <c:formatCode>0.0</c:formatCode>
                <c:ptCount val="10"/>
                <c:pt idx="0">
                  <c:v>0</c:v>
                </c:pt>
                <c:pt idx="1">
                  <c:v>0.78135630596601191</c:v>
                </c:pt>
                <c:pt idx="2">
                  <c:v>13.60133395006547</c:v>
                </c:pt>
                <c:pt idx="3">
                  <c:v>17.168257511591573</c:v>
                </c:pt>
                <c:pt idx="4">
                  <c:v>20.518899829786498</c:v>
                </c:pt>
                <c:pt idx="5">
                  <c:v>23.63680294717301</c:v>
                </c:pt>
                <c:pt idx="6">
                  <c:v>26.502202531371875</c:v>
                </c:pt>
                <c:pt idx="7">
                  <c:v>29.091675501603522</c:v>
                </c:pt>
                <c:pt idx="8">
                  <c:v>31.377743903321761</c:v>
                </c:pt>
                <c:pt idx="9">
                  <c:v>33.328430082827779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37F-4C2F-967C-43066DAC70E7}"/>
            </c:ext>
          </c:extLst>
        </c:ser>
        <c:ser>
          <c:idx val="5"/>
          <c:order val="5"/>
          <c:tx>
            <c:strRef>
              <c:f>'LNG Demand'!$B$8</c:f>
              <c:strCache>
                <c:ptCount val="1"/>
                <c:pt idx="0">
                  <c:v>Malaysia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'LNG Demand'!$C$2:$O$2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'LNG Demand'!$C$8:$O$8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5-437F-4C2F-967C-43066DAC70E7}"/>
            </c:ext>
          </c:extLst>
        </c:ser>
        <c:ser>
          <c:idx val="6"/>
          <c:order val="6"/>
          <c:tx>
            <c:strRef>
              <c:f>'LNG Demand'!$B$9</c:f>
              <c:strCache>
                <c:ptCount val="1"/>
                <c:pt idx="0">
                  <c:v>Thailand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'LNG Demand'!$C$2:$O$2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'LNG Demand'!$C$9:$O$9</c:f>
              <c:numCache>
                <c:formatCode>0.0</c:formatCode>
                <c:ptCount val="10"/>
                <c:pt idx="0">
                  <c:v>10.86342963148676</c:v>
                </c:pt>
                <c:pt idx="1">
                  <c:v>42.021755632539829</c:v>
                </c:pt>
                <c:pt idx="2">
                  <c:v>37.510620819094569</c:v>
                </c:pt>
                <c:pt idx="3">
                  <c:v>40.826868481485576</c:v>
                </c:pt>
                <c:pt idx="4">
                  <c:v>43.742568509126265</c:v>
                </c:pt>
                <c:pt idx="5">
                  <c:v>46.250050373483099</c:v>
                </c:pt>
                <c:pt idx="6">
                  <c:v>48.335971511524733</c:v>
                </c:pt>
                <c:pt idx="7">
                  <c:v>49.980823333468571</c:v>
                </c:pt>
                <c:pt idx="8">
                  <c:v>51.158334535996254</c:v>
                </c:pt>
                <c:pt idx="9">
                  <c:v>51.834758604772347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37F-4C2F-967C-43066DAC70E7}"/>
            </c:ext>
          </c:extLst>
        </c:ser>
        <c:ser>
          <c:idx val="7"/>
          <c:order val="7"/>
          <c:tx>
            <c:strRef>
              <c:f>'LNG Demand'!$B$10</c:f>
              <c:strCache>
                <c:ptCount val="1"/>
                <c:pt idx="0">
                  <c:v>Indonesia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'LNG Demand'!$C$2:$O$2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'LNG Demand'!$C$10:$O$10</c:f>
              <c:numCache>
                <c:formatCode>0.0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0.39745144558380385</c:v>
                </c:pt>
                <c:pt idx="8">
                  <c:v>0.82649591190657201</c:v>
                </c:pt>
                <c:pt idx="9">
                  <c:v>1.1611538286970182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37F-4C2F-967C-43066DAC70E7}"/>
            </c:ext>
          </c:extLst>
        </c:ser>
        <c:ser>
          <c:idx val="8"/>
          <c:order val="8"/>
          <c:tx>
            <c:strRef>
              <c:f>'LNG Demand'!$B$11</c:f>
              <c:strCache>
                <c:ptCount val="1"/>
                <c:pt idx="0">
                  <c:v>Philippines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'LNG Demand'!$C$2:$O$2</c:f>
              <c:numCache>
                <c:formatCode>General</c:formatCode>
                <c:ptCount val="1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</c:numCache>
            </c:numRef>
          </c:cat>
          <c:val>
            <c:numRef>
              <c:f>'LNG Demand'!$C$11:$O$11</c:f>
              <c:numCache>
                <c:formatCode>0.0</c:formatCode>
                <c:ptCount val="10"/>
                <c:pt idx="0">
                  <c:v>0</c:v>
                </c:pt>
                <c:pt idx="1">
                  <c:v>-0.2920369761053061</c:v>
                </c:pt>
                <c:pt idx="2">
                  <c:v>3.0278445337593958</c:v>
                </c:pt>
                <c:pt idx="3">
                  <c:v>3.892413361143197</c:v>
                </c:pt>
                <c:pt idx="4">
                  <c:v>4.7371145381801041</c:v>
                </c:pt>
                <c:pt idx="5">
                  <c:v>5.5397355573996521</c:v>
                </c:pt>
                <c:pt idx="6">
                  <c:v>6.2719895007043247</c:v>
                </c:pt>
                <c:pt idx="7">
                  <c:v>6.8981589306419488</c:v>
                </c:pt>
                <c:pt idx="8">
                  <c:v>7.3734565966841812</c:v>
                </c:pt>
                <c:pt idx="9">
                  <c:v>7.6420453205560595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37F-4C2F-967C-43066DAC70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183332335"/>
        <c:axId val="1183329455"/>
      </c:barChart>
      <c:catAx>
        <c:axId val="1183332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3329455"/>
        <c:crosses val="autoZero"/>
        <c:auto val="1"/>
        <c:lblAlgn val="ctr"/>
        <c:lblOffset val="100"/>
        <c:noMultiLvlLbl val="0"/>
      </c:catAx>
      <c:valAx>
        <c:axId val="1183329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3332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0-26T03:42:30.87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31 56 919 0 0,'0'0'222'0'0,"0"0"0"0"0,0 0 0 0 0,0 1 0 0 0,0-1 0 0 0,0 0 0 0 0,0 0 0 0 0,0 0 0 0 0,0 0 0 0 0,0 1 0 0 0,0-1-189 0 0,0 0 0 0 0,0 0 0 0 0,0 0 0 0 0,0 0 1 0 0,0 0-1 0 0,0 0 0 0 0,0 1 0 0 0,0-1 0 0 0,0 0 0 0 0,0 0 0 0 0,0 0 0 0 0,0 0 0 0 0,0 0 0 0 0,0 0 0 0 0,-1 0 1 0 0,1 0-1 0 0,0 0 0 0 0,0 0 0 0 0,0 0 0 0 0,0 0 0 0 0,0 0 0 0 0,0 0 0 0 0,0 0 0 0 0,0 0 0 0 0,0 1 0 0 0,0-1 72 0 0,0 0-1 0 0,0 0 0 0 0,0 0 0 0 0,0 0 0 0 0,0 0 0 0 0,0 0 0 0 0,0 0 0 0 0,0 0 1 0 0,0 0-1 0 0,0 0 0 0 0,0 0 0 0 0,0 0 0 0 0,0 0 0 0 0,0 0 0 0 0,0 0 1 0 0,0 0-1 0 0,0 0 0 0 0,0 0 0 0 0,-1 0 0 0 0,1 0 0 0 0,0 0 0 0 0,0 0 0 0 0,0 0 1 0 0,0 0-1 0 0,0 0 0 0 0,0 0 0 0 0,0 0 0 0 0,0 0 0 0 0,0 0 0 0 0,0 0 0 0 0,0 0 1 0 0,0 0-1 0 0,0 0 0 0 0,0 0 0 0 0,0 0 0 0 0,0 0 0 0 0,0 0 0 0 0,0 0 1 0 0,0 0-1 0 0,0 0 0 0 0,0 0 0 0 0,0 0 0 0 0,0 0 0 0 0,0 0 0 0 0,0 0 0 0 0,0 0 1 0 0,1 0-1 0 0,-1 0 0 0 0,0 0 0 0 0,0 0 0 0 0,0 0 0 0 0,0 0 0 0 0,0 0 0 0 0,1 2 1775 0 0,0-1-1677 0 0,0 1 924 0 0,-1-1-912 0 0,0-1 1 0 0,0 1 0 0 0,1 0-1 0 0,0 0-29 0 0,-1-1-1 0 0,0 1 0 0 0,0-1 0 0 0,1 1 1 0 0,-1 1-1 0 0,1 0 657 0 0,0 1-653 0 0,1 0-22 0 0,-2-1-107 0 0,1-2-81 0 0,-1 0-96 0 0,0 1-1 0 0,0-1 1 0 0,0 1 0 0 0,0-1 0 0 0,1 0 0 0 0,-1 1-1 0 0,0 0 1 0 0,0-1 93 0 0,0 1 0 0 0,0-1 0 0 0,0 0-1 0 0,0 1 1 0 0,0-1 0 0 0,0 1 0 0 0,0 0-1 0 0,-1-1 16 0 0,1 0 0 0 0,0 0-1 0 0,0 1 1 0 0,0-1 0 0 0,0 0-1 0 0,0 0 1 0 0,0 1 0 0 0,-1-1 0 0 0,1 0-1 0 0,0 0 1 0 0,0 0 0 0 0,-1 1-1 0 0,0-1 178 0 0,1 1-100 0 0,0-1 0 0 0,0 0 0 0 0,0 0 0 0 0,0 0 1 0 0,0 0-1 0 0,-1 0 0 0 0,1 0 0 0 0,0 1 0 0 0,0-1 0 0 0,0 0 0 0 0,-1 0 1 0 0,1 0-1 0 0,0 0 0 0 0,0 0 0 0 0,0 0 0 0 0,-1 0 0 0 0,-3 0 476 0 0,4 0-522 0 0,0 0 0 0 0,0 0 0 0 0,0 0 0 0 0,0 0 0 0 0,-1 0 0 0 0,1 0 0 0 0,0 0 0 0 0,0 0 0 0 0,0 0 0 0 0,0 0-1 0 0,0 0 1 0 0,0 0 0 0 0,0 0 0 0 0,0 0 0 0 0,-1 1 0 0 0,0 0 91 0 0,0 0 114 0 0,1-1-127 0 0,-1 1 0 0 0,1-1 1 0 0,0 1-1 0 0,-1-1 0 0 0,1 1 0 0 0,0-1 0 0 0,-1 1 0 0 0,1 0 0 0 0,0 0-56 0 0,-1-1 136 0 0,1 1 1 0 0,0 0-1 0 0,-1 2 0 0 0,1-2-246 0 0,-1 2 0 0 0,0-1 297 0 0,1-1-234 0 0,0-1-1 0 0,0 1 1 0 0,0-1-1 0 0,0 1 1 0 0,0 1-1 0 0,1 3 91 0 0,-1-4-65 0 0,1 7 390 0 0,0-4-243 0 0,2 3 0 0 0,-2-2-163 0 0,0-3 5 0 0,1 5-393 0 0,-2-6 334 0 0,1 0 0 0 0,-1 0 0 0 0,1 1 0 0 0,1 2-334 0 0,-2-2 373 0 0,3 8-348 0 0,-1-7 199 0 0,-1 0-566 0 0,-1-2 763 0 0,1 0 0 0 0,-1 0 0 0 0,1 0 0 0 0,-1 1 0 0 0,2 0 0 0 0,2 4-38 0 0,-3-5 233 0 0,1 1 0 0 0,2 1 0 0 0,-2-1-121 0 0,-1-1-145 0 0,-1-1 0 0 0,3 2 0 0 0,0 0-55 0 0,2 2 408 0 0,-4-3-293 0 0,-1-1 10 0 0,0 0 0 0 0,0 0 1 0 0,1 0-1 0 0,-1 1 0 0 0,0-1 1 0 0,0 0-1 0 0,1 0 1 0 0,-1 0-1 0 0,0 0 0 0 0,1 0 1 0 0,-1 0-1 0 0,1 1 44 0 0,0-1 1 0 0,0 0-1 0 0,0 0 0 0 0,-1 1 1 0 0,1-1-1 0 0,0 0 0 0 0,0 1 1 0 0,0-1-1 0 0,1 2 0 0 0,-2-2 58 0 0,1 1 0 0 0,-1-1-1 0 0,1 1 1 0 0,-1-1 0 0 0,1 0-1 0 0,-1 0 1 0 0,1 1 0 0 0,1-1-1 0 0,1 1-255 0 0,-3-1 137 0 0,1 0 0 0 0,0 0 0 0 0,-1 0 0 0 0,1 0 0 0 0,0 1 0 0 0,-1-1 0 0 0,2 0 0 0 0,-1 1 29 0 0,0 0 1 0 0,2 0-1 0 0,-2-1 12 0 0,3 2-1 0 0,-3-2-46 0 0,-1 0-1 0 0,1 0 1 0 0,0 1-1 0 0,-1-1 0 0 0,1 0 1 0 0,0 0-1 0 0,0 0 11 0 0,0 0 0 0 0,1 1-1 0 0,0-1 50 0 0,1 1 65 0 0,-2 0-106 0 0,0-1 0 0 0,0 0 0 0 0,1 1 0 0 0,-1-1-3 0 0,0 0-1 0 0,0 0 1 0 0,0 1-1 0 0,0-1 1 0 0,0 0 0 0 0,1-1-1 0 0,1 1 22 0 0,2-1-168 0 0,-4 0 145 0 0,-1 1-1 0 0,1 0 1 0 0,-1 0-1 0 0,1 0 0 0 0,1 1 1 0 0,-1-1 2 0 0,0 0 0 0 0,-1 0 1 0 0,3 1-1 0 0,-2-1-29 0 0,-1 1 0 0 0,1-1-1 0 0,1 0 1 0 0,0 1 1 0 0,3 0 71 0 0,-2 0-72 0 0,-2 0 0 0 0,0-1 0 0 0,1 1 0 0 0,-1-1 48 0 0,0 0-43 0 0,0 0-1 0 0,1 0 0 0 0,-2 0 3 0 0,0 0 0 0 0,1 0-1 0 0,-1 0 1 0 0,0 0 0 0 0,1 0-1 0 0,-1 0 1 0 0,0 0 0 0 0,1 0-1 0 0,-1 0 1 0 0,1 0-6 0 0,-1-1 55 0 0,1 1 0 0 0,0-1 0 0 0,-1 1-39 0 0,1 0 0 0 0,-1 0-1 0 0,0 0 1 0 0,0-1 0 0 0,0 1 0 0 0,1 0 0 0 0,-1 0-1 0 0,0-1 1 0 0,0 0 15 0 0,1 1 0 0 0,-1-1 0 0 0,1 0 0 0 0,-1 0 0 0 0,0-1 0 0 0,0 1-23 0 0,0 0 0 0 0,0 0 1 0 0,0 0-1 0 0,0 0 0 0 0,0 0-7 0 0,0 1-5 0 0,0-1 1 0 0,0 1-1 0 0,0 0 0 0 0,0 0 1 0 0,0 0-1 0 0,0-1 0 0 0,0 1 1 0 0,-1 0-1 0 0,1 0 0 0 0,0 0 1 0 0,0 0-1 0 0,0-1 0 0 0,0 1 1 0 0,0 0-1 0 0,0 0 0 0 0,-1 0 1 0 0,1 0-1 0 0,0-1 0 0 0,0 1 1 0 0,0 0-1 0 0,0 0 0 0 0,0 0 1 0 0,-1 0-1 0 0,-2-1 3 0 0,0 0 26 0 0,1 0 1 0 0,1 1 4 0 0,0 0 0 0 0,0 0 0 0 0,0 0-19 0 0,1 0-1 0 0,-1 0 1 0 0,0-1-1 0 0,0 1 2 0 0,0 0 1 0 0,-2 0-1 0 0,3 0 4 0 0,-1-1 1 0 0,0 1-1 0 0,0 0 0 0 0,1 0 1 0 0,-2-1-1 0 0,1 1-27 0 0,1 0-1 0 0,0 0 1 0 0,-1 0-1 0 0,1-1 1 0 0,-1 1-1 0 0,1 0 1 0 0,0-1-1 0 0,-1 1 1 0 0,1 0 0 0 0,-1-1-1 0 0,1 1 1 0 0,-1-1-1 0 0,1 0 159 0 0,-1-1-1 0 0,-2-1 0 0 0,2 3-141 0 0,0-2 151 0 0,0 1 1 0 0,-3-2-1 0 0,3 2-147 0 0,0 0 0 0 0,1 0 0 0 0,-1 0 0 0 0,0 1-1 0 0,0-3 1 0 0,-1 1-14 0 0,-1-3-150 0 0,2 3 154 0 0,-3-3 0 0 0,-4-3-245 0 0,7 7 227 0 0,0 0-87 0 0,1 0 1 0 0,-1 1-1 0 0,-1-2 1 0 0,2 2 86 0 0,-1 0 1 0 0,1 0-1 0 0,0 0 1 0 0,0 0-1 0 0,-1 0 1 0 0,1 0 0 0 0,0 0-1 0 0,0-1 1 0 0,-1 1-1 0 0,1 0 1 0 0,0 0-1 0 0,-1 0 1 0 0,1 0-1 0 0,0 0 1 0 0,0 0-1 0 0,-1 0 1 0 0,1 0 0 0 0,-1 1-1 0 0,1-1 43 0 0,-1 0 1 0 0,0 1-1 0 0,1-1 0 0 0,-1 0 1 0 0,-1 2-1 0 0,0-1 15 0 0,2-1-23 0 0,0 0 0 0 0,-1 1 0 0 0,1-1-1 0 0,0 0 1 0 0,0 0 0 0 0,-1 0 0 0 0,1 0 0 0 0,0 0 0 0 0,0 0 0 0 0,-1 0-1 0 0,1 0 1 0 0,0 0 0 0 0,0 0 0 0 0,-1 0 0 0 0,1 0 0 0 0,0 0-1 0 0,-1 0 1 0 0,1 0 0 0 0,0 0 0 0 0,0 0 0 0 0,-1 0 0 0 0,1 0-1 0 0,0 0 1 0 0,-1 0 0 0 0,1 0 0 0 0,0 0 0 0 0,0-1 0 0 0,-1 1-1 0 0,1 0 1 0 0,0 0 0 0 0,0 0 0 0 0,0 0 0 0 0,-1-1 0 0 0,1 1-1 0 0,-1-2 76 0 0,0 1 0 0 0,0 0 0 0 0,1-1-1 0 0,-2-2 1 0 0,1 2-92 0 0,-1-4 0 0 0,-2-2 0 0 0,4 7-23 0 0,-1 0 0 0 0,0-2 0 0 0,0 3 22 0 0,1-1 0 0 0,-1 0 0 0 0,0-1 0 0 0,1-1-55 0 0,-1 1 0 0 0,0-4 0 0 0,1 2 6 0 0,0 4 29 0 0,0 0-1 0 0,0-1 1 0 0,0 1-1 0 0,0 0 0 0 0,0 0 1 0 0,0-1-1 0 0,0 1 1 0 0,0 0-1 0 0,1-1 0 0 0,-1 1 1 0 0,0 0-1 0 0,0 0 1 0 0,0-1-1 0 0,0 1 1 0 0,0 0-1 0 0,1 0 0 0 0,-1-1 1 0 0,0 1-9 0 0,1-1 0 0 0,-1 1 0 0 0,1-1-1 0 0,-1 1 1 0 0,1 0 0 0 0,0-1 0 0 0,0 1 0 0 0,0-1 30 0 0,1 1 0 0 0,1-1 0 0 0,-1 0 51 0 0,-1 1-40 0 0,0-1 0 0 0,0 1 0 0 0,0-1 0 0 0,0 1 0 0 0,0-1 0 0 0,1 0 0 0 0,-2 0-2 0 0,1 1 0 0 0,-1-1 1 0 0,1 0-1 0 0,-1 1 0 0 0,1-1 0 0 0,-1 0 0 0 0,1 0 0 0 0,-1 1 0 0 0,0-1 1 0 0,1 0-1 0 0,-1 0 0 0 0,0 0 0 0 0,0-1 0 0 0,0 2-8 0 0,0-1 0 0 0,0 0 0 0 0,0 0-9 0 0,0 1 1 0 0,0-1-1 0 0,0 1 1 0 0,0 0 0 0 0,0-1-1 0 0,0 1 1 0 0,0 0 0 0 0,0-1-1 0 0,1 0 8 0 0,-1 0 0 0 0,1-1 0 0 0,-1 1 0 0 0,1 0 0 0 0,-1 0 0 0 0,1 0 0 0 0,0 1 0 0 0,0-2 0 0 0,4-3 148 0 0,-4 4-111 0 0,0 0 0 0 0,0 0 0 0 0,2 0 0 0 0,-1 0 35 0 0,4-2 0 0 0,-5 3-46 0 0,0-1-1 0 0,0 1 1 0 0,0-1 0 0 0,0 1-1 0 0,0-1 1 0 0,0 0-1 0 0,0 0 1 0 0,0 0 0 0 0,2-1-1 0 0,-3 1-25 0 0,0 1 0 0 0,0 0 0 0 0,0 0 0 0 0,1-1 0 0 0,-1 1 0 0 0,0 0 0 0 0,0-1 0 0 0,0 1 0 0 0,0 0 0 0 0,0-1 0 0 0,1 1 0 0 0,-1 0 0 0 0,0-1 0 0 0,0 1 0 0 0,0-1 0 0 0,0 0 15 0 0,-1-7-449 0 0,1 8 417 0 0,0 0-1 0 0,0 0 0 0 0,0-1 0 0 0,0 1 0 0 0,0 0 1 0 0,0 0-1 0 0,0 0 0 0 0,0 0 0 0 0,0-1 0 0 0,0 1 0 0 0,0 0 1 0 0,0 0-1 0 0,-1 0 0 0 0,1 0 0 0 0,0 0 0 0 0,0-1 0 0 0,0 1 1 0 0,0 0-1 0 0,0 0 0 0 0,0 0 0 0 0,0 0 0 0 0,0 0 1 0 0,-1 0-1 0 0,1 0 0 0 0,0 0 0 0 0,0-1 0 0 0,0 1 0 0 0,0 0 1 0 0,0 0-1 0 0,-1 0 0 0 0,1 0 0 0 0,0 0 0 0 0,0 0 0 0 0,0 0 1 0 0,0 0-1 0 0,0 0 0 0 0,-1 0 0 0 0,-2 0-110 0 0,-2 1 228 0 0,4-1-25 0 0,0 0 0 0 0,0 0 0 0 0,-1 1 0 0 0,0-1-52 0 0,0 1 1 0 0,-1-1-1 0 0,-1 1 99 0 0,2-1-88 0 0,0 0 0 0 0,-2 0 0 0 0,-2 0-200 0 0,-2 1 294 0 0,8-1-127 0 0,-6-1 66 0 0,5 1-55 0 0,0 0 0 0 0,1 0 0 0 0,-1 0 0 0 0,-1-1 0 0 0,0 0-76 0 0,0 1 0 0 0,-2-1 0 0 0,4 1 65 0 0,-1 0 0 0 0,1-1-1 0 0,-1 1 1 0 0,1 0 0 0 0,-1 0-1 0 0,1 0-8 0 0,0-1 0 0 0,-1 1 0 0 0,1 0-1 0 0,0 0 1 0 0,-1 0 0 0 0,0 0 0 0 0,-1-1-68 0 0,0 0 77 0 0,-1 0 15 0 0,0 1 0 0 0,1-1 0 0 0,-4-2 0 0 0,4 2-107 0 0,-1-1 54 0 0,0 0 42 0 0,2 2-35 0 0,0-1 1 0 0,1 1-1 0 0,-1-1 0 0 0,-1 0 0 0 0,1 1 17 0 0,1 0-26 0 0,-1 0 0 0 0,1 0 0 0 0,-1-1 0 0 0,0 1 0 0 0,0 0 37 0 0,1 0-16 0 0,0 0 0 0 0,0 0-1 0 0,0 0 1 0 0,0 0-1 0 0,0 0 1 0 0,0 0 0 0 0,-1 0-1 0 0,1 0 1 0 0,0 0-1 0 0,0 0 1 0 0,0 0 0 0 0,0 0-1 0 0,0 0 1 0 0,0 0-1 0 0,0 0 1 0 0,-1 0 0 0 0,1 0-1 0 0,0 0 1 0 0,0 0 0 0 0,0 0-1 0 0,0 1 1 0 0,0-1-1 0 0,0 0 1 0 0,0 0 0 0 0,0 0-1 0 0,-1 0 5 0 0,1 1 0 0 0,-1 0-1 0 0,1-1 1 0 0,-1 1 0 0 0,1-1 0 0 0,-1 1 0 0 0,1 0-1 0 0,-1 0 1 0 0,1 0 34 0 0,0-1 0 0 0,0 1-1 0 0,0-1 1 0 0,0 1 0 0 0,0-1 0 0 0,0 2-1 0 0,1 2 195 0 0,-1-2-174 0 0,0-1-30 0 0,0-1 0 0 0,1 0-1 0 0,-1 1 1 0 0,0-1 0 0 0,0 0-1 0 0,0 1 1 0 0,0-1 0 0 0,1 0 0 0 0,-1 1-1 0 0,1 0 22 0 0,0 0-36 0 0,0 0-36 0 0,1 2-1 0 0,-2-2 42 0 0,1 0 0 0 0,0 0 0 0 0,-1 0 0 0 0,0 0 0 0 0,1 1 0 0 0,0 0 0 0 0,0 1 0 0 0,-1-2 18 0 0,1 0 0 0 0,0 1-1 0 0,0-1-38 0 0,-1 0 0 0 0,0-1 0 0 0,0 1-1 0 0,0-1 1 0 0,1 1 0 0 0,-1 0-1 0 0,0-1 1 0 0,0 2 0 0 0,0 0-493 0 0,1 0-1419 0 0,-1-1 1030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0-26T03:54:47.9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108 59 4143 0 0,'-3'-2'7596'0'0,"2"0"-6965"0"0,1 2-470 0 0,-1 0 0 0 0,1 0 0 0 0,0-1 0 0 0,0 1-1 0 0,-1 0 1 0 0,1-1 0 0 0,0 1 0 0 0,0 0 0 0 0,0-1 0 0 0,-1 1 0 0 0,1-1 0 0 0,0 0-65 0 0,0 1 0 0 0,0 0 0 0 0,0 0 0 0 0,0 0 0 0 0,0-1 0 0 0,0 1 0 0 0,0 0 1 0 0,0 0-1 0 0,0-1 0 0 0,0 1 0 0 0,0 0 0 0 0,0 0 0 0 0,1-1 0 0 0,-1 1 0 0 0,0 0 1 0 0,0 0-1 0 0,0 0 0 0 0,0-1 0 0 0,0 1 0 0 0,1 0 0 0 0,3-4 623 0 0,1-2 538 0 0,-3 5-1435 0 0,-1 0 0 0 0,1 0-1 0 0,-1 0 1 0 0,3-1 0 0 0,2-1-203 0 0,-5 3 362 0 0,-1 0 1 0 0,1 0-1 0 0,-1-1 0 0 0,0 1 0 0 0,1 0 0 0 0,-1-1 0 0 0,1 1 0 0 0,-1 0 1 0 0,0-1-1 0 0,1 1 0 0 0,-1-1 0 0 0,0 1 0 0 0,1-1 0 0 0,-1 1 15 0 0,0 0-1 0 0,0 0 1 0 0,0 0-1 0 0,0 0 1 0 0,0 0-1 0 0,0 0 1 0 0,0 0-1 0 0,0 0 0 0 0,0 0 1 0 0,0 0-1 0 0,0 0 1 0 0,0 0-1 0 0,0 0 1 0 0,0 0-1 0 0,0 0 1 0 0,0 0-1 0 0,0 0 1 0 0,0 0-1 0 0,0 0 1 0 0,0 0-1 0 0,0 0 0 0 0,0 0 1 0 0,0 0-1 0 0,0 0 1 0 0,0 0-1 0 0,0 0 1 0 0,0 0-1 0 0,0 0 1 0 0,0 0-1 0 0,0 0 1 0 0,0 0-1 0 0,0 0 1 0 0,0 0-1 0 0,0 0 1 0 0,0 0-1 0 0,0 0 0 0 0,0 0 1 0 0,0 0-1 0 0,0 0 1 0 0,0 0-1 0 0,0 0 1 0 0,0 0-1 0 0,0 0 1 0 0,0 0-1 0 0,0 0 1 0 0,0 0-1 0 0,0 0 1 0 0,0 0-1 0 0,0 0 0 0 0,0 0 1 0 0,0 0-1 0 0,0 0 1 0 0,0 0-1 0 0,0 0 1 0 0,0 0-1 0 0,0 0 1 0 0,0 0-1 0 0,0 0 1 0 0,0 0-1 0 0,0 0 1 0 0,0 0-1 0 0,0 0 1 0 0,0 0-1 0 0,-1 0-235 0 0,0 1-22 0 0,-6 4-1 0 0,4-3 57 0 0,0 1 1 0 0,-3 1-1 0 0,0 0 835 0 0,4-3-69 0 0,-4 2 1 0 0,7-3-706 0 0,0-1 0 0 0,0 0 1 0 0,0 0-1 0 0,1 0 1 0 0,0-1-59 0 0,12-12 2001 0 0,-14 14-1840 0 0,0 0 1 0 0,0 0-1 0 0,0-1 1 0 0,0 1-1 0 0,1 0 1 0 0,-1 0 0 0 0,0 0-1 0 0,0 0 1 0 0,0 0-1 0 0,0 0 1 0 0,0 0-1 0 0,0 0 1 0 0,1 0-293 0 0,-2 1 185 0 0,1 0 164 0 0,-1 0-1 0 0,1 0 1 0 0,-1-1-1 0 0,0 1 1 0 0,0 1-1 0 0,0-2 3 0 0,3-1 115 0 0,1-2 0 0 0,-1 2 4 0 0,2-2 0 0 0,-4 3-50 0 0,0 0-47 0 0,0-1-1 0 0,0 1 0 0 0,0 0 1 0 0,0 0-1 0 0,0 0 1 0 0,1 0-1 0 0,-1 0 0 0 0,0 0 1 0 0,0 0-1 0 0,0-1 1 0 0,0 1-1 0 0,-2 1 583 0 0,2 0-698 0 0,-1-1 0 0 0,0 1 0 0 0,0-1 0 0 0,1 0 0 0 0,-1 1 0 0 0,0-1 0 0 0,0 0 0 0 0,1 0-1 0 0,-1 1 1 0 0,-1-1 0 0 0,2 0-13 0 0,-1 0 1 0 0,0 1-1 0 0,1-1 0 0 0,-1 0 0 0 0,0 1 0 0 0,0 0 1 0 0,-1 0-51 0 0,-2 1 1351 0 0,2-1-1224 0 0,2 0 16 0 0,-1-1-1 0 0,1 0 1 0 0,-2 1-1 0 0,-1 0-210 0 0,3-1 960 0 0,2-1-480 0 0,12-12-896 0 0,-14 13 623 0 0,3-2-37 0 0,-3 2 36 0 0,0 0 0 0 0,0 0 0 0 0,0 0 0 0 0,0 0 0 0 0,0 0 0 0 0,0-1 0 0 0,1 1-1 0 0,-1 0 1 0 0,0 0 0 0 0,0 0 0 0 0,0 0 0 0 0,0 0 0 0 0,0 0 0 0 0,1 0 0 0 0,-1 0 0 0 0,0 0 10 0 0,0 0 0 0 0,0 0 0 0 0,0 0 0 0 0,0 0 0 0 0,0 0 0 0 0,0 0-1 0 0,0 0 1 0 0,0 0 0 0 0,0 0 0 0 0,0 0 0 0 0,0 0 0 0 0,0 0 0 0 0,0 0 0 0 0,1 0 0 0 0,-1 0 0 0 0,0 0-1 0 0,0 0 1 0 0,0 0 0 0 0,0 0 0 0 0,0 0 0 0 0,0 0 0 0 0,0 0 0 0 0,0 0 0 0 0,0 0 0 0 0,0 1 0 0 0,0-1-1 0 0,0 0 1 0 0,0 0 0 0 0,0 0 0 0 0,0 0 0 0 0,0 0 0 0 0,0 0 0 0 0,0 0 0 0 0,0 0 0 0 0,-1 1 161 0 0,0 1 23 0 0,0-1-182 0 0,0-1 1 0 0,0 1 0 0 0,1-1 0 0 0,-1 0 0 0 0,0 1 0 0 0,-1 0-1 0 0,1-1-10 0 0,-3 1-1 0 0,-1 2 321 0 0,4-3-387 0 0,1 1-1 0 0,-1-1 1 0 0,1 0 0 0 0,0 1-1 0 0,-1 0 1 0 0,0-1 7 0 0,1 0-1 0 0,0 1 1 0 0,-1-1-1 0 0,1 0 1 0 0,0 1-1 0 0,-1-1 1 0 0,0 1-1 0 0,0-1 39 0 0,-3 2-264 0 0,4-2 267 0 0,-1 0-1 0 0,1 0 1 0 0,0 0 0 0 0,-1 0 0 0 0,1 0-1 0 0,0 0 1 0 0,-1 0 0 0 0,1 0 0 0 0,0 0-1 0 0,-1 0 1 0 0,0 0 74 0 0,1 0 0 0 0,0 0 1 0 0,0 0-1 0 0,0 0 0 0 0,0 0 0 0 0,0 0 0 0 0,0 0 0 0 0,-1-1 0 0 0,1 1 0 0 0,0 0 0 0 0,-1-1 299 0 0,1 1-348 0 0,0 0 0 0 0,0 0 0 0 0,0 0 0 0 0,-1-1 0 0 0,1 1-1 0 0,0 0 1 0 0,0 0 0 0 0,0 0 0 0 0,0 0 0 0 0,0 0 0 0 0,0 0 0 0 0,0 0 0 0 0,0 0-1 0 0,0-1 1 0 0,0 1 0 0 0,0 0 0 0 0,0 0 0 0 0,0 0 0 0 0,0 0 0 0 0,0 0 0 0 0,0 0-1 0 0,0-1 1 0 0,0 1-27 0 0,0 0 1 0 0,0 0-1 0 0,0 0 0 0 0,0 0 0 0 0,0 0 0 0 0,0 0 0 0 0,0 0 0 0 0,0 0 1 0 0,0 0-1 0 0,0 0 0 0 0,0 0 0 0 0,0-1 0 0 0,0 1 0 0 0,0 0 0 0 0,0 0 1 0 0,0 0-1 0 0,0 0 0 0 0,0 0 0 0 0,0 0 0 0 0,0 0 0 0 0,0 0 0 0 0,0 0 1 0 0,0 0-1 0 0,0 0 0 0 0,0 0 0 0 0,0-1 0 0 0,-1 1 0 0 0,1 0 0 0 0,0 0 0 0 0,0 0 1 0 0,0 0-1 0 0,0 0 0 0 0,0 0 0 0 0,0 0 0 0 0,0 0 0 0 0,0 0 0 0 0,0 0 1 0 0,0 0-1 0 0,0 0 0 0 0,-1 0 0 0 0,1 0 0 0 0,0 0 0 0 0,0 0 0 0 0,0 0 1 0 0,0 0-1 0 0,0 0 0 0 0,-1 0 194 0 0,0 0 0 0 0,0 0 0 0 0,-2-1 0 0 0,2 1 13 0 0,0 0 0 0 0,0 0 1 0 0,-1-1-1 0 0,-2 1-84 0 0,3 0-80 0 0,0 0 1 0 0,1 0-1 0 0,-1 0 1 0 0,1 0-1 0 0,-1 0 1 0 0,0 0-1 0 0,1 0 1 0 0,-2 0-1 0 0,-8 3-1038 0 0,10-3 1024 0 0,0 0-1 0 0,0 0 0 0 0,-1 0 1 0 0,1 0-1 0 0,0 0 1 0 0,0 0-1 0 0,0 0 0 0 0,0 0 1 0 0,-1-1-1 0 0,1 1 0 0 0,0 0 1 0 0,0 0-1 0 0,0 0 1 0 0,0 0-1 0 0,-1 0 0 0 0,1 0 1 0 0,0 0-1 0 0,0 0 0 0 0,0 0 1 0 0,0 0-1 0 0,-1-1 1 0 0,1 1 1 0 0,0 0 1 0 0,0 0-1 0 0,0 0 1 0 0,-1-1-1 0 0,1 1 1 0 0,0 0-1 0 0,0 0 1 0 0,-1 0-1 0 0,1 0-28 0 0,0 0 1 0 0,0 0-1 0 0,0 0 0 0 0,0 0 0 0 0,-1 0 0 0 0,1-1 0 0 0,0 1 1 0 0,0 0-1 0 0,0 0 0 0 0,0 0 0 0 0,0 0 0 0 0,0 0 0 0 0,-1 0 0 0 0,1-1 1 0 0,0 1-1 0 0,0 0 0 0 0,0 0 0 0 0,0 0 0 0 0,0 0 0 0 0,0 0 1 0 0,0 0-1 0 0,0-1 0 0 0,0 1-10 0 0,0 0 0 0 0,0-1 0 0 0,-1 1 1 0 0,1 0-1 0 0,0 0 0 0 0,0 0 0 0 0,0-1 0 0 0,-1 1 6 0 0,1 0-1 0 0,0 0 0 0 0,0 0 1 0 0,0 0-1 0 0,0 0 1 0 0,0 0-1 0 0,-1 0 1 0 0,1 0-1 0 0,0 0 0 0 0,0 0 1 0 0,0 0-1 0 0,0 0 1 0 0,0 0-1 0 0,-1 0 1 0 0,1 0-1 0 0,0 0 0 0 0,0 0 1 0 0,0 0-1 0 0,-1 1-80 0 0,-1-1 0 0 0,1 1 0 0 0,0 0 0 0 0,0 0 0 0 0,1 0 0 0 0,-3 2 0 0 0,1 0 99 0 0,-3 5 76 0 0,5-8 30 0 0,0 1 1 0 0,0 0 0 0 0,0-1 0 0 0,-1 1 0 0 0,1 0 0 0 0,0-1-1 0 0,0 1 1 0 0,0 0 0 0 0,0-1 0 0 0,0 1 0 0 0,0 0 0 0 0,0-1-1 0 0,1 2 1 0 0,-1 1-444 0 0,1-1 0 0 0,1 3 0 0 0,-1-4 405 0 0,2 8-313 0 0,3 5-260 0 0,-4-10 746 0 0,3 4 0 0 0,-5-8-227 0 0,1 1 0 0 0,-1 0 0 0 0,1 0 0 0 0,0 0 0 0 0,0 0 0 0 0,0-1 0 0 0,-1 1 0 0 0,1 0 0 0 0,1 0 0 0 0,-1-1-32 0 0,0 1-1 0 0,-1-1 1 0 0,1 0 0 0 0,0 0-1 0 0,-1 1 1 0 0,1-1 0 0 0,0 0-1 0 0,-1 0 1 0 0,1 0-1 0 0,0 0 1 0 0,-1 0 0 0 0,1 0-1 0 0,0 0 1 0 0,0 0 0 0 0,0 0-1 0 0,0 0 59 0 0,1-1 106 0 0,2 1 0 0 0,-3-1-271 0 0,0 1-1 0 0,0 0 1 0 0,-1 0-1 0 0,1 1 1 0 0,0-1 0 0 0,1 0-1 0 0,-1 0-182 0 0,0 1-1 0 0,1-1 1 0 0,-1 1-1 0 0,1 0 0 0 0,-1 0 219 0 0,0-1-1 0 0,0 1 1 0 0,0-1-1 0 0,0 1 1 0 0,2 0-1 0 0,2-1-1496 0 0,6 1 0 0 0,-7-1 1252 0 0,1 1-1 0 0,5 0 1 0 0,-6 1 90 0 0,-3-2 157 0 0,0 1 0 0 0,0-1 0 0 0,1 1 0 0 0,-1-1 367 0 0,-1 0-250 0 0,1 0 1 0 0,-1 0 0 0 0,0 0 0 0 0,0 0-1 0 0,0 0 1 0 0,0 0 0 0 0,0 0 0 0 0,0 0-1 0 0,0 0 1 0 0,0 0 0 0 0,0 0 0 0 0,0 0-1 0 0,0 0 1 0 0,0 0 0 0 0,1 0 0 0 0,-1 0-1 0 0,0 0 1 0 0,0 0 0 0 0,0 0 0 0 0,0 0-1 0 0,0 0 1 0 0,0 0 0 0 0,0 0 0 0 0,0 0-1 0 0,0 0 1 0 0,0 0 0 0 0,0 0 0 0 0,0 0-1 0 0,1 0 1 0 0,-1 0 0 0 0,0 0 285 0 0,0-1-234 0 0,1-1 233 0 0,-1 1-272 0 0,1 0 0 0 0,-1 0 0 0 0,1 0 0 0 0,-1 0 0 0 0,2-1 0 0 0,4-6-1845 0 0,-5 7 1667 0 0,0 1 1 0 0,0-1 0 0 0,0 0 0 0 0,0 0-1 0 0,-1 0 1 0 0,1-1 0 0 0,-1 1-1 0 0,1 0 1 0 0,-1 0 0 0 0,1 0 0 0 0,-1 0-1 0 0,1 0 1 0 0,-1-3 0 0 0,0 3 350 0 0,0 1-197 0 0,0 0 0 0 0,0 0 0 0 0,0 0 0 0 0,0 0 0 0 0,0 0 0 0 0,0 0 0 0 0,0 0 0 0 0,0 0 0 0 0,0 0 0 0 0,0 0 0 0 0,0 0 0 0 0,0 0 0 0 0,0 0 0 0 0,0 0 0 0 0,0 0 0 0 0,0 0 0 0 0,0 0 0 0 0,0 0 0 0 0,1 0 0 0 0,-1 0 0 0 0,0 0 0 0 0,0 0 0 0 0,0 0 0 0 0,0 0 0 0 0,0 0 0 0 0,0 0 0 0 0,0 0 0 0 0,0 0 0 0 0,0 0 0 0 0,0 0-1 0 0,0 0 1 0 0,0 0 0 0 0,0 0 0 0 0,0 0 0 0 0,0 0 0 0 0,0 0 0 0 0,0 0 775 0 0,0 1-576 0 0,0 0-228 0 0,0-1-1 0 0,0 1 0 0 0,0 0 1 0 0,0 0-1 0 0,0 0 0 0 0,0-1 1 0 0,0 1-1 0 0,0 0 0 0 0,-1 0 1 0 0,1 0-1 0 0,-1 1 0 0 0,0 1 240 0 0,-4 4 0 0 0,2-1 831 0 0,2-4-826 0 0,0-1-226 0 0,1-1 0 0 0,-1 1-1 0 0,0 1 1 0 0,2-2 144 0 0,-1-1-1 0 0,0 1 1 0 0,1-1-1 0 0,-1 1 1 0 0,0-1 0 0 0,1 1-1 0 0,-1-1 1 0 0,0 1-1 0 0,1-1 1 0 0,5-3 2228 0 0,-2 1-1695 0 0,-2 1-861 0 0,0 1 0 0 0,3-4 0 0 0,-5 5 125 0 0,0 0 1 0 0,0-1 0 0 0,0 1-1 0 0,0 0 1 0 0,0 0 0 0 0,0 0 0 0 0,0-1-1 0 0,1 1 1 0 0,-1 0 0 0 0,0 0 0 0 0,0 0-1 0 0,0-1 1 0 0,0 1 0 0 0,0 0-1 0 0,0 0 1 0 0,0 0 0 0 0,0-1 0 0 0,0 1-1 0 0,0-1 70 0 0,0 1-1 0 0,-1 0 1 0 0,1-1 0 0 0,0 1-1 0 0,0 0 1 0 0,0-1-1 0 0,0 1 1 0 0,-1 0-1 0 0,1-1 1 0 0,0 1 0 0 0,-1-1 160 0 0,0 0 1 0 0,0 0-1 0 0,0 1 1 0 0,0-1-1 0 0,0 0 1 0 0,-1 0 0 0 0,1 1-135 0 0,1 0 1 0 0,0 0 0 0 0,0-1 0 0 0,-1 1 0 0 0,1 0-1 0 0,0 0 1 0 0,-1-1 0 0 0,1 1-75 0 0,0 0 1 0 0,-1-1-1 0 0,1 1 0 0 0,0 0 1 0 0,0 0-1 0 0,0-1 0 0 0,0 1 1 0 0,0 0-1 0 0,0 0 1 0 0,0-1-1 0 0,-1-3 8 0 0,1 1-9 0 0,-2-4 0 0 0,2 5 4 0 0,0 2-15 0 0,0-1 0 0 0,0 1 0 0 0,-1-1 0 0 0,1 1 1 0 0,-1-2-1 0 0,1 2 37 0 0,0 0 0 0 0,0 0 0 0 0,0 0 0 0 0,0 0 0 0 0,0-1 0 0 0,0 1 0 0 0,0 0 0 0 0,-1 0 0 0 0,1 0 0 0 0,0 0 0 0 0,0 0 1 0 0,0 0-1 0 0,0 0 0 0 0,0 0 0 0 0,-1 0 0 0 0,1 0 0 0 0,0 0 0 0 0,0-1 0 0 0,0 1 0 0 0,0 0 0 0 0,-1 0 0 0 0,1 0 0 0 0,0 0 0 0 0,0 0 62 0 0,0 0 0 0 0,-1 0 0 0 0,1 0 1 0 0,0 0-1 0 0,0 0 0 0 0,0 0 0 0 0,-1 0 0 0 0,1 0 0 0 0,0 0 0 0 0,0 0 0 0 0,0 0 0 0 0,0 0 0 0 0,-1 0 0 0 0,1 0 0 0 0,0 0 0 0 0,0-1 0 0 0,0 1 33 0 0,-1 0 0 0 0,1-1-1 0 0,0 1 1 0 0,0 0 0 0 0,0 0 0 0 0,0-1-1 0 0,-1 1 1 0 0,1-1 0 0 0,0 0-19 0 0,0 0 1 0 0,-1-1 0 0 0,1-1-1 0 0,0 2-264 0 0,0-7-1726 0 0,0 8 1924 0 0,-1 0 0 0 0,1 0 1 0 0,0 0-1 0 0,0 0 0 0 0,0 0 0 0 0,0 0 1 0 0,0 0-1 0 0,0 0 0 0 0,0 0 0 0 0,0 0 0 0 0,0 0 1 0 0,0 0-1 0 0,0 0 0 0 0,0 0 0 0 0,0 0 0 0 0,0 0 1 0 0,0 0-1 0 0,0 0 0 0 0,0 0 0 0 0,0 0 1 0 0,0 0-1 0 0,0 0 0 0 0,0 0 0 0 0,0 0 0 0 0,0 0 1 0 0,0 0-1 0 0,0 0 0 0 0,0 0 0 0 0,0 0 0 0 0,0 0 1 0 0,0 0-1 0 0,0 0 0 0 0,0 0 0 0 0,0 0 1 0 0,0 0-1 0 0,0 0 0 0 0,0 0 0 0 0,0 0 0 0 0,0 0 1 0 0,0 0-1 0 0,0 0 0 0 0,0 0 0 0 0,0 0 0 0 0,0 0 1 0 0,0 0-1 0 0,0 0 0 0 0,0 0 0 0 0,0 0 1 0 0,0 0-1 0 0,0 0 0 0 0,0 1 53 0 0,-1 0-1 0 0,1-1 1 0 0,-1 1 0 0 0,1 0-1 0 0,-1 0 1 0 0,1 2 0 0 0,-2 6 569 0 0,1-2-384 0 0,1-5-285 0 0,-2 3-589 0 0,2-5 591 0 0,0 1 0 0 0,0-1 0 0 0,0 1 1 0 0,-1-1-1 0 0,1 0 0 0 0,0 1 0 0 0,0-1 0 0 0,-1 1 1 0 0,1-1 64 0 0,0 0 0 0 0,0 0 1 0 0,0 0-1 0 0,0 0 1 0 0,0 0-1 0 0,0 0 0 0 0,0 0 1 0 0,0 0-1 0 0,0 0 0 0 0,0 0 1 0 0,0 0-1 0 0,0 0 1 0 0,0 0-1 0 0,0 0 0 0 0,0 0 1 0 0,0 0-1 0 0,0 0 0 0 0,0 0 1 0 0,0 0-1 0 0,0 0 1 0 0,0 0-1 0 0,0 0 0 0 0,0 0 1 0 0,0 0-1 0 0,0 0 1 0 0,0 0-1 0 0,0 0 0 0 0,0 0 1 0 0,0 0-1 0 0,0 0 0 0 0,0 0 1 0 0,0 0-1 0 0,0 0 1 0 0,0 0-1 0 0,0 0 0 0 0,0 0 1 0 0,0 0-1 0 0,0 0 0 0 0,0 0 1 0 0,0 0-1 0 0,0 0 1 0 0,0 0-1 0 0,0 0 0 0 0,0 0 1 0 0,0 0-1 0 0,0 0 1 0 0,0 0-1 0 0,0 0 0 0 0,0 0 1 0 0,0 0-1 0 0,-1-1 467 0 0,1 0-161 0 0,1-4-161 0 0,0-7 724 0 0,-1 3-5707 0 0,-1 11 4944 0 0,0 4 725 0 0,1-3-773 0 0,-1-1 0 0 0,1 0 0 0 0,-1 0-1 0 0,0 2 1 0 0,0-2 191 0 0,0 1 538 0 0,1-3-605 0 0,-1 1 1 0 0,1-1-1 0 0,0 0 0 0 0,0 0 1 0 0,0 0-1 0 0,0 0 0 0 0,0 1 1 0 0,-1-1-1 0 0,1 0 1 0 0,0 0-1 0 0,0 0 0 0 0,0 0-203 0 0,-1 0-1 0 0,1 0 1 0 0,0 0-1 0 0,0 0 0 0 0,0 0 1 0 0,0 0-1 0 0,0 0 1 0 0,0 0-1 0 0,0 0 1 0 0,0 0-1 0 0,0 0 0 0 0,0 0 1 0 0,0 0-1 0 0,0 0 1 0 0,0 0-1 0 0,0 0 1 0 0,0 0-1 0 0,0 0 1 0 0,0 0-1 0 0,0 0 0 0 0,0 0 1 0 0,0 0-1 0 0,0 0 1 0 0,0 0-1 0 0,0 0 1 0 0,0 0-1 0 0,0 0 0 0 0,0 0 1 0 0,0 0-1 0 0,0 0 1 0 0,0 0-1 0 0,0 0 1 0 0,0 0-1 0 0,0 0 0 0 0,0 0 1 0 0,0 0-1 0 0,0 0 1 0 0,0 0-1 0 0,0 0 1 0 0,0 0-1 0 0,0 0 1 0 0,1-1-560 0 0,2-8-3037 0 0,0 1-895 0 0,-3 8 3571 0 0,0 0 541 0 0,-1 1 714 0 0,-1 2 1021 0 0,-3 7 3018 0 0,-5 14 1 0 0,9-22-3925 0 0,1-1-426 0 0,0-1-22 0 0,0 0 1 0 0,0 0 0 0 0,0 0 0 0 0,0 0 0 0 0,0 1 0 0 0,0-1 0 0 0,0 0-1 0 0,0 0 1 0 0,0 0 0 0 0,-1 0 0 0 0,1 0 0 0 0,0 1 0 0 0,0-1 0 0 0,0 0-89 0 0,0 0 1 0 0,0-1 0 0 0,0 1 0 0 0,0 0 0 0 0,0 0-1 0 0,0 0 1 0 0,0 0 0 0 0,0 0 0 0 0,0-1 0 0 0,0 1 0 0 0,0 0-1 0 0,0 0 1 0 0,1-3-916 0 0,-1 0-1 0 0,1 0 0 0 0,2-4 1 0 0,-2 5 677 0 0,5-12-4990 0 0,-5 14 4931 0 0,-1 1 979 0 0,-1 1 877 0 0,-1 5 2305 0 0,1-1-1731 0 0,-1-1 0 0 0,-3 6 0 0 0,5-11-2032 0 0,0 0 0 0 0,0 1 0 0 0,0-1 1 0 0,0 0-1 0 0,0 0 0 0 0,0 0 0 0 0,0 0 0 0 0,-1 0 0 0 0,1 0 1 0 0,0 0-1 0 0,0 1 0 0 0,0-1 0 0 0,0 0 0 0 0,0 0 0 0 0,0 0 0 0 0,-1 0 1 0 0,1 0-1 0 0,0 0-26 0 0,0 0 1 0 0,0 0 0 0 0,0 0-1 0 0,0 0 1 0 0,0 0-1 0 0,0 0 1 0 0,0 0 0 0 0,0 0-1 0 0,0 0 1 0 0,0 0 0 0 0,0 0-1 0 0,-1 0 1 0 0,1 0-1 0 0,0 0 1 0 0,0 0 0 0 0,0 0-1 0 0,0 0 1 0 0,0 0-1 0 0,0 0 1 0 0,0 0 0 0 0,0 0-1 0 0,0 0 1 0 0,0 0-29 0 0,0 0 0 0 0,0-1 0 0 0,0 1 0 0 0,0 0 0 0 0,0 0 0 0 0,0 0 0 0 0,0 0 0 0 0,0 0 0 0 0,0 0 0 0 0,0 0 0 0 0,-1-1 0 0 0,1 0-325 0 0,0 0 0 0 0,0 1 0 0 0,0-1 0 0 0,0 0 0 0 0,1-2 0 0 0,1-4-1556 0 0,-1 4 1509 0 0,-1 1-15 0 0,1 0-140 0 0,-1 1-1 0 0,1-1 1 0 0,-1 1-1 0 0,1-3 1 0 0,-1 4 565 0 0,0 0 0 0 0,0 0 0 0 0,0 0 0 0 0,0 0 1 0 0,0 0-1 0 0,0 0 0 0 0,0 0 0 0 0,0 0 0 0 0,0 0 0 0 0,0 0 1 0 0,0 0-1 0 0,0 0 0 0 0,0 0 0 0 0,-1 0 0 0 0,1 0 0 0 0,0 0 1 0 0,0 0-1 0 0,0 0 0 0 0,0 0 0 0 0,0 0 0 0 0,0 0 0 0 0,0 0 1 0 0,0 0-1 0 0,0 0 0 0 0,0 0 0 0 0,0 0 0 0 0,0 0 0 0 0,0 0 1 0 0,0 0-1 0 0,0 0 0 0 0,0 0 0 0 0,0 0 0 0 0,0 0 0 0 0,0 0 1 0 0,0 0-1 0 0,0 0 0 0 0,0 0 0 0 0,0 0 0 0 0,0 0 0 0 0,0 0 1 0 0,0 0-1 0 0,0 0 0 0 0,0 0 0 0 0,0 0 0 0 0,0 0 0 0 0,0 0 1 0 0,0 0-1 0 0,0 0 0 0 0,0 0 0 0 0,0 0 0 0 0,0 0 0 0 0,0 0 1 0 0,0 0-1 0 0,0 0 0 0 0,0 0 0 0 0,0 0 0 0 0,0 0 0 0 0,0 0 1 0 0,0 0-1 0 0,0 0 0 0 0,0 0 0 0 0,0 0 0 0 0,0 0 0 0 0,0 0 1 0 0,0 0-1 0 0,0 0 528 0 0,-1 2 491 0 0,-5 8 1753 0 0,-1 1 516 0 0,7-11-3284 0 0,0 0 1 0 0,0 0 0 0 0,0 0-1 0 0,0 0 1 0 0,0 0 0 0 0,0 0-1 0 0,0 0 1 0 0,0 0 0 0 0,0 0-1 0 0,0 0 1 0 0,0 0 0 0 0,0 1-1 0 0,0-1 1 0 0,0 0-1 0 0,0 0 1 0 0,0 0 0 0 0,0 0-1 0 0,0 0 1 0 0,0 0 0 0 0,0 0-1 0 0,0 0 1 0 0,0 0 0 0 0,0 0-1 0 0,0 0 1 0 0,-1 0 0 0 0,1 0-1 0 0,0 0 1 0 0,0 0 0 0 0,0 0-1 0 0,0 0-24 0 0,0 0-1 0 0,0 0 1 0 0,0 0-1 0 0,0 0 1 0 0,0-1-1 0 0,0 1 1 0 0,0 0-1 0 0,0 0 1 0 0,0 0-1 0 0,0 0 1 0 0,0 0-1 0 0,0 0 1 0 0,0 0-1 0 0,0 0 1 0 0,0-4-916 0 0,2-2-169 0 0,-2 4 949 0 0,1 1 0 0 0,-1-1 0 0 0,1 0-1 0 0,-1-2 1 0 0,0 4 79 0 0,0 0-1 0 0,0 0 1 0 0,0 0-1 0 0,0 0 1 0 0,0-1-1 0 0,0 1 1 0 0,0 0-1 0 0,0 0 0 0 0,0 0 1 0 0,0 0-1 0 0,0 0 1 0 0,0 0-1 0 0,0 0 1 0 0,0 0-1 0 0,0 0 1 0 0,0 0-1 0 0,0-1 1 0 0,0 1-1 0 0,0 0 1 0 0,0 0-1 0 0,0 0 1 0 0,0 0-1 0 0,-1 0 0 0 0,1 0 106 0 0,0 0 0 0 0,0 0 0 0 0,0 0 0 0 0,0 0 0 0 0,0 0 0 0 0,0 0 0 0 0,0 0 0 0 0,0 0 0 0 0,0 0 0 0 0,0 0 0 0 0,0 0 0 0 0,0 0 0 0 0,0 0-1 0 0,0 0 1 0 0,-1 0 0 0 0,1 0 0 0 0,0 0 0 0 0,0 1 0 0 0,0-1 0 0 0,0 0 0 0 0,-1 0 656 0 0,1 1 1 0 0,-2 1-1 0 0,2-2-710 0 0,-1 2 631 0 0,0 0 9 0 0,1-1 0 0 0,-1 0 0 0 0,-1 1 0 0 0,4-5-1421 0 0,0-2-351 0 0,-1 4 376 0 0,0-1-1 0 0,0 0 1 0 0,0 0 0 0 0,0 0 0 0 0,0-2 0 0 0,-1 4 792 0 0,0 0 1 0 0,0 0 0 0 0,0 0 0 0 0,0 0 0 0 0,0 0-1 0 0,0 0 1 0 0,0 0 0 0 0,0 0 0 0 0,0 0-1 0 0,0 0 1 0 0,0 0 0 0 0,0 0 0 0 0,0 0 0 0 0,0 0-1 0 0,0 0 1 0 0,0 0 0 0 0,0 0 0 0 0,0 0-1 0 0,0 0 1 0 0,0 0 0 0 0,0 0 0 0 0,0 0 0 0 0,0 0-1 0 0,0 0 1 0 0,0 0 0 0 0,0 0 0 0 0,0 0-1 0 0,0 0 1 0 0,0 0 0 0 0,0 0 0 0 0,0 0 0 0 0,0 0-1 0 0,0 0 1 0 0,0 0 0 0 0,0 0 0 0 0,0 0-1 0 0,0 0 1 0 0,0 0 0 0 0,0 0 0 0 0,0 0 0 0 0,0 0-1 0 0,0 0 1 0 0,0 0 0 0 0,0 0 0 0 0,0 0-1 0 0,0 0 1 0 0,0 0 0 0 0,0 0 0 0 0,0 0 0 0 0,0 0-1 0 0,0 0 1 0 0,0 0 0 0 0,0 0 0 0 0,0 0 0 0 0,0 0-1 0 0,0 0 1 0 0,0 0 0 0 0,0 0 0 0 0,0 0-1 0 0,0 0 1 0 0,0 0 0 0 0,0 0 0 0 0,0 0 0 0 0,0 0-1 0 0,0 0 1 0 0,0 0 0 0 0,0 0 0 0 0,-1 0 805 0 0,-1 3 130 0 0,-4 9 2417 0 0,2-5-48 0 0,9-18-5191 0 0,-5 10 1498 0 0,1-1-326 0 0,0-1 1 0 0,0 1-1 0 0,1-4 0 0 0,-5 10 1089 0 0,-4 10 2752 0 0,13-22-3722 0 0,-4 4-149 0 0,7-11-1398 0 0,-8 14 963 0 0,-1 1 1160 0 0,0 0 0 0 0,0 0 0 0 0,0 0 0 0 0,0 0-1 0 0,0 0 1 0 0,0 0 0 0 0,0 0 0 0 0,0 0 0 0 0,0 0 0 0 0,0 0-1 0 0,0 0 1 0 0,0 0 0 0 0,0 0 0 0 0,0 0 0 0 0,0 0 0 0 0,0 0-1 0 0,0 0 1 0 0,0 0 0 0 0,0 0 0 0 0,0 0 0 0 0,0 0-1 0 0,0 0 1 0 0,0 0 0 0 0,0 0 0 0 0,0 0 0 0 0,0 0 0 0 0,0 0-1 0 0,0 0 1 0 0,0 0 0 0 0,0 0 0 0 0,0 0 0 0 0,0 0 0 0 0,0 0-1 0 0,0 0 1 0 0,0 0 0 0 0,0 0 0 0 0,0 0 0 0 0,0 0 0 0 0,0 0-1 0 0,0 0 1 0 0,0 0 0 0 0,0 0 0 0 0,0 0 0 0 0,0 0 0 0 0,0 0-1 0 0,0 0 1 0 0,0 0 0 0 0,0 0 0 0 0,0 0 0 0 0,0 0 0 0 0,0 0-1 0 0,0 0 1 0 0,0 0 0 0 0,0 0 0 0 0,0 0 0 0 0,0 0 0 0 0,0 0-1 0 0,0 0 1 0 0,-1 0 313 0 0,1 1-39 0 0,-1 0 1 0 0,1 0-1 0 0,-1 0 0 0 0,1 0 0 0 0,-1 0 1 0 0,1 0-1 0 0,0 0 0 0 0,-1 0 1 0 0,1 0-1 0 0,0 1 0 0 0,1-3-822 0 0,0-1 219 0 0,1-2 8 0 0,-1 2 221 0 0,0 1 0 0 0,-1-1 1 0 0,1 1-1 0 0,0-1 1 0 0,0-2-1 0 0,-1 4 69 0 0,0-1 0 0 0,0 1 0 0 0,0 0 1 0 0,0 0-1 0 0,0 0 0 0 0,0 0 0 0 0,0 0 0 0 0,0 0 0 0 0,0 0 0 0 0,0 0 0 0 0,0-1 0 0 0,0 1 0 0 0,0 0 0 0 0,0 0 0 0 0,0 0 0 0 0,0 0 0 0 0,0 0 0 0 0,-1 0 0 0 0,1 0 0 0 0,0-1 0 0 0,0 1 1 0 0,0 0-1 0 0,0 0 0 0 0,0 0 0 0 0,0 0 0 0 0,0 0 0 0 0,0 0 41 0 0,-1 0 0 0 0,1 0 0 0 0,0 0 0 0 0,0 0 0 0 0,0 0 0 0 0,0 0 0 0 0,0 0 0 0 0,-1 0 0 0 0,1 0 1 0 0,0 0-1 0 0,0 0 0 0 0,0 0 0 0 0,0 0 0 0 0,0 0 0 0 0,-1 0 0 0 0,1 0 0 0 0,0 0 0 0 0,0 0 0 0 0,0 0 0 0 0,0 0 0 0 0,-1 1 101 0 0,-1 0-1 0 0,1 0 0 0 0,0 0 0 0 0,0 0 1 0 0,1 0-1 0 0,-2 1 0 0 0,-1 2-280 0 0,0-1-6 0 0,0 1 587 0 0,-1-1-1 0 0,-4 9 1 0 0,8-12-203 0 0,0 0 1 0 0,0 1 0 0 0,0-1-1 0 0,-1 0 1 0 0,1 1 0 0 0,0-1-1 0 0,0 1 1 0 0,0-1-154 0 0,0 0 0 0 0,0 0 0 0 0,0 0 0 0 0,0 1 0 0 0,0-1 0 0 0,0 0 1 0 0,0 0-1 0 0,0 0 0 0 0,0 0 0 0 0,0 0 0 0 0,0 0 0 0 0,0 0 0 0 0,0 0 0 0 0,0 0 0 0 0,0 0 0 0 0,0 0 1 0 0,0 0-1 0 0,1 1 0 0 0,-1-1-43 0 0,0 0-1 0 0,0 0 1 0 0,0 0 0 0 0,0 0 0 0 0,0 0 0 0 0,0 0 0 0 0,0 0-1 0 0,0 0 1 0 0,1 0 0 0 0,-1 0 0 0 0,0 0 0 0 0,0 0 0 0 0,0 0-1 0 0,0 0 1 0 0,0 0 0 0 0,0 0 0 0 0,1 0-179 0 0,0 0-1 0 0,0 0 1 0 0,0-1 0 0 0,0 1-1 0 0,0 0 1 0 0,0 0 0 0 0,0-1 0 0 0,-1 1-1 0 0,2-1 1 0 0,1-1 24 0 0,2-2 0 0 0,-5 4 155 0 0,3-2 152 0 0,2-1-1 0 0,-4 2-63 0 0,-1 1 1 0 0,1-1 0 0 0,0 1 0 0 0,0-1-1 0 0,0 1 1 0 0,0 0 0 0 0,1-1-1 0 0,-1 1-135 0 0,-1 0 0 0 0,0 0 0 0 0,1 0 0 0 0,-1 0 0 0 0,0 0 1 0 0,0 0-1 0 0,1 0 0 0 0,-1 0 0 0 0,0 1 0 0 0,0-1 0 0 0,1 0 0 0 0,-1 0 0 0 0,0 0 0 0 0,1 0 0 0 0,-1 0 0 0 0,1 1 0 0 0,-1-1-23 0 0,0 0 0 0 0,0 1 0 0 0,1-1 1 0 0,-1 0-1 0 0,0 1 0 0 0,1-1 0 0 0,-1 0 0 0 0,0 1 0 0 0,0-1 0 0 0,0 1 0 0 0,1 0-83 0 0,-1 0-1 0 0,0 1 0 0 0,1-1 0 0 0,-1 0 0 0 0,0 0 0 0 0,0 3 0 0 0,0-1 146 0 0,-2 5 0 0 0,2-5 439 0 0,-1-1-1 0 0,1 5 0 0 0,0-7-332 0 0,0 1 1 0 0,0-1-1 0 0,0 0 1 0 0,0 0-1 0 0,0 1 1 0 0,0-1 0 0 0,0 0-1 0 0,0 1 1 0 0,1-1-1 0 0,-1 1-99 0 0,0-1 0 0 0,0 0 0 0 0,0 0 0 0 0,0 0 0 0 0,0 0 0 0 0,0 0 0 0 0,0 0 0 0 0,0 0 0 0 0,0 0 0 0 0,0 0 0 0 0,0 0 0 0 0,1 0 0 0 0,-1 0 0 0 0,0 0 0 0 0,0 0 0 0 0,0 0 0 0 0,0 0 0 0 0,0 0 0 0 0,0 0 0 0 0,0 0 0 0 0,0 0 0 0 0,0 0 0 0 0,1 0 0 0 0,-1 0-1 0 0,0 0 1 0 0,0 0 0 0 0,0 0 0 0 0,0 0 0 0 0,0 0 0 0 0,0 0 0 0 0,0 0 0 0 0,0 0 0 0 0,1 0 0 0 0,-1 0 0 0 0,1 0-267 0 0,0-1 0 0 0,0 0 0 0 0,-1 1 0 0 0,1-1 0 0 0,0 0-1 0 0,0 1 1 0 0,0-1 0 0 0,1-2 0 0 0,1 0 793 0 0,-3 3-505 0 0,0-1 0 0 0,1 1 0 0 0,-1 0 0 0 0,0 0 0 0 0,0 0 0 0 0,0 0 0 0 0,1 0 0 0 0,-1-1 0 0 0,0 1 0 0 0,0 0 0 0 0,1 0 0 0 0,-1 0 0 0 0,0 0 0 0 0,1 0 0 0 0,-1 0-66 0 0,0 0 0 0 0,0 0-1 0 0,0 0 1 0 0,1 0-1 0 0,-1 0 1 0 0,0 0-1 0 0,0 0 1 0 0,0 0 0 0 0,0 0-1 0 0,0 0 1 0 0,1 0-1 0 0,-1 0 1 0 0,0 0-1 0 0,0 1 1 0 0,0-1-1 0 0,0 0 1 0 0,0 0 0 0 0,0 0-1 0 0,0 0 1 0 0,1 0-1 0 0,-1 0 1 0 0,0 0-1 0 0,0 0 1 0 0,0 1 0 0 0,0-1-1 0 0,0 0 1 0 0,0 0-1 0 0,0 1 159 0 0,1 0-1 0 0,-1 0 0 0 0,0 0 0 0 0,0 0 0 0 0,0 0 1 0 0,0 0-1 0 0,0 1 0 0 0,0-1 205 0 0,0 3 0 0 0,0-4-256 0 0,0 0 1 0 0,0 0 0 0 0,0 1-1 0 0,0-1 1 0 0,0 0 0 0 0,0 0 0 0 0,0 0-1 0 0,0 0 1 0 0,0 0 0 0 0,0 0-1 0 0,0 0 1 0 0,1 0 0 0 0,-1 0 0 0 0,0 0-1 0 0,0 0 1 0 0,0 0 0 0 0,0 1-1 0 0,0-1 1 0 0,0 0 0 0 0,0 0 0 0 0,0 0-1 0 0,0 0 1 0 0,0 0 0 0 0,0 0-1 0 0,0 0 1 0 0,0 0 0 0 0,1 0-57 0 0,-1 0 0 0 0,0 0 1 0 0,0 0-1 0 0,0 0 0 0 0,0 0 0 0 0,0 0 1 0 0,0 0-1 0 0,0 0 0 0 0,1 0 0 0 0,-1 0 0 0 0,0 0 1 0 0,0 0-1 0 0,0 0 0 0 0,0 0 0 0 0,0-1 1 0 0,1 1-330 0 0,0-1 1 0 0,0 1-1 0 0,0-2 1 0 0,0 2 280 0 0,1-3-840 0 0,4-3-359 0 0,-5 5 1169 0 0,0 0 1 0 0,0 1 0 0 0,-1-1 0 0 0,1 1 0 0 0,0-1 0 0 0,2 0 0 0 0,-3 1 79 0 0,0 0-1 0 0,0 0 0 0 0,0 0 0 0 0,0 0 0 0 0,0 0 1 0 0,0 0-1 0 0,0 0 0 0 0,1 0 0 0 0,-1 0 0 0 0,0 0 1 0 0,0 0-1 0 0,0 0 0 0 0,0 0 0 0 0,0 0 0 0 0,0 0 1 0 0,0 0-1 0 0,1 0 0 0 0,-1 0 0 0 0,0 0 1 0 0,0 0-1 0 0,0 0 0 0 0,0 0 0 0 0,0 0 0 0 0,0 1 1 0 0,1-1 68 0 0,-1 0 1 0 0,0 0-1 0 0,0 0 1 0 0,0 0-1 0 0,0 0 1 0 0,0 1-1 0 0,0-1 1 0 0,0 0 0 0 0,0 0-1 0 0,0 0 1 0 0,0 0-1 0 0,0 1 1 0 0,0-1-1 0 0,0 0 1 0 0,0 1 242 0 0,0 0 0 0 0,0 0 1 0 0,0 0-1 0 0,-1 1 0 0 0,1-1-299 0 0,0 0 1 0 0,0 0-1 0 0,-1 0 0 0 0,1 0 1 0 0,-1 0-1 0 0,1 0 1 0 0,-1 0-1 0 0,0 1 0 0 0,3-4-283 0 0,0 0 0 0 0,2-3 0 0 0,-4 5 300 0 0,1-1 0 0 0,-1 0-1 0 0,1 0 1 0 0,-1 0 0 0 0,1 0-1 0 0,-1 0 1 0 0,0 0 0 0 0,1 0 0 0 0,-1-2-1 0 0,0 3-95 0 0,0 0 0 0 0,0-1 0 0 0,0 1 0 0 0,0 0 0 0 0,0 0 0 0 0,0-1 0 0 0,0 1-1 0 0,0 0 1 0 0,0-1 0 0 0,0 1 0 0 0,0 0 0 0 0,-1-1 0 0 0,1 1 0 0 0,0 0 23 0 0,0-1 0 0 0,0 1 0 0 0,0 0 0 0 0,-1 0 0 0 0,1 0 0 0 0,0 0 1 0 0,0 0-1 0 0,0 0 0 0 0,0 0 0 0 0,0 0 0 0 0,-1-1 0 0 0,1 1 0 0 0,0 0 0 0 0,0 0 0 0 0,0 0 1 0 0,0 0-1 0 0,-1 0 0 0 0,1 0 0 0 0,0 0 0 0 0,0 0 0 0 0,0 0 0 0 0,0 0 0 0 0,-1 0 0 0 0,1 0 0 0 0,0 0 1 0 0,0 0-1 0 0,0 0 96 0 0,0 0 1 0 0,-1 0 0 0 0,1 0 0 0 0,0 0 0 0 0,0 0-1 0 0,0 0 1 0 0,0 0 0 0 0,0 1 0 0 0,0-1 0 0 0,0 0-1 0 0,0 0 1 0 0,0 0 0 0 0,0 0 0 0 0,0 0 0 0 0,0 0-1 0 0,0 0 1 0 0,0 0 0 0 0,0 0 0 0 0,0 0 0 0 0,0 0 0 0 0,0 0-1 0 0,0 0 1 0 0,0 1 0 0 0,0-1 0 0 0,0 0 0 0 0,0 0-1 0 0,0 0 1 0 0,0 0 0 0 0,0 0 0 0 0,0 0 0 0 0,0 0-1 0 0,0 0 1 0 0,0 0 0 0 0,0 0 0 0 0,0 0 0 0 0,1 3 518 0 0,-1-3-583 0 0,0 1 44 0 0,1 1 236 0 0,-1-2-308 0 0,0 0-1 0 0,1 1 1 0 0,-1-1-1 0 0,0 0 0 0 0,0 0 1 0 0,0 0-1 0 0,0 0 0 0 0,0 0 1 0 0,0 1-1 0 0,0-1 1 0 0,1 0-1 0 0,-1 0 0 0 0,0 0 117 0 0,0-1-1 0 0,0 1 0 0 0,0 0 1 0 0,0-1-1 0 0,0 1 0 0 0,0-1 1 0 0,-1 0 699 0 0,1-1 1 0 0,0 1 0 0 0,-2-2 0 0 0,2 2-855 0 0,0 0-1 0 0,-1 1 0 0 0,1-1 0 0 0,0 1 1 0 0,-1-1-1 0 0,1 1 0 0 0,-1-1 1 0 0,1 0-1 0 0,-2 1 0 0 0,-12-12-3198 0 0,14 12 3271 0 0,0 0-1 0 0,0 0 0 0 0,0 0 1 0 0,0 0-1 0 0,0 0 0 0 0,0-1 1 0 0,0 1-1 0 0,0 0 0 0 0,0 0 1 0 0,0 0-1 0 0,0 0 1 0 0,0 0-1 0 0,0 0 0 0 0,0 0 1 0 0,0 0-1 0 0,0 0 0 0 0,0 0 1 0 0,0 0-1 0 0,0 0 0 0 0,0 0 1 0 0,0 0-1 0 0,0 0 0 0 0,0 0 1 0 0,0 0-1 0 0,0 0 0 0 0,0-1 1 0 0,0 1-1 0 0,0 0 1 0 0,0 0-1 0 0,0 0 0 0 0,0 0 1 0 0,0 0-1 0 0,0 0 0 0 0,0 0 1 0 0,0 0-1 0 0,0 0 0 0 0,0 0 1 0 0,0 0-1 0 0,0 0 0 0 0,0 0 1 0 0,0 0-1 0 0,0 0 1 0 0,0 0-1 0 0,0 0 0 0 0,1 0 1 0 0,-1 0-1 0 0,0-1-34 0 0,0 1 1 0 0,0 0-1 0 0,0 0 1 0 0,0 0-1 0 0,0 0 0 0 0,1 0 1 0 0,-1 0-1 0 0,0 0 1 0 0,0 0-1 0 0,0 0 0 0 0,0 0 1 0 0,0 0-1 0 0,0 0 1 0 0,1 0-1 0 0,-1 0 0 0 0,0 0 1 0 0,0 0-1 0 0,0 0 1 0 0,1 0-1 0 0,-1 1 315 0 0,1-1 0 0 0,0 1 0 0 0,-1-1 0 0 0,1 1 0 0 0,0-1 0 0 0,-1 1 0 0 0,1 0 0 0 0,1 1 0 0 0,-2-1-526 0 0,1 0 1 0 0,0 0 0 0 0,0 1 0 0 0,0 1 0 0 0,-1-2 131 0 0,0-1 0 0 0,0 1 0 0 0,1-1 0 0 0,-1 1 0 0 0,0-1 1 0 0,0 1-1 0 0,0-1 0 0 0,0 0 0 0 0,0 1 0 0 0,0-1 0 0 0,-1 1 0 0 0,1 0 510 0 0,0 0 0 0 0,-1 0-1 0 0,1 0 1 0 0,-1 1 0 0 0,1-2-454 0 0,0 0 1 0 0,0 0-1 0 0,0 0 0 0 0,0 0 1 0 0,0 1-1 0 0,0-1 1 0 0,0 0-1 0 0,-1 0 1 0 0,1 0-1 0 0,0 0 1 0 0,0 0-1 0 0,0 0 1 0 0,0 0-1 0 0,0 0 1 0 0,0 0-1 0 0,0 0 0 0 0,0 0 1 0 0,0 0-1 0 0,0 0 1 0 0,-1 0 9 0 0,1 0-1 0 0,0 0 1 0 0,0 0 0 0 0,0 0-1 0 0,0 0 1 0 0,0 0 0 0 0,0 0 0 0 0,0 0-1 0 0,0 0 1 0 0,0 0 0 0 0,0 0-1 0 0,0 0 1 0 0,0 0 0 0 0,0 0 0 0 0,0 0-1 0 0,0 0 1 0 0,0-1 0 0 0,0 1 0 0 0,0 0-1 0 0,0 0 1 0 0,0 0 0 0 0,0 0-1 0 0,0 0 1 0 0,0 0 0 0 0,0 0 0 0 0,0 0-1 0 0,-1-3 438 0 0,1 1 1 0 0,0 0-1 0 0,0-4 0 0 0,0 2-925 0 0,0 4 518 0 0,0 0-110 0 0,0 0 1 0 0,0 0 0 0 0,0 0 0 0 0,0-1-1 0 0,0 1 1 0 0,0 0 0 0 0,0 0 0 0 0,0-1 0 0 0,0 1-1 0 0,0 0 1 0 0,0 0 0 0 0,0-1 0 0 0,1 1 129 0 0,-1 1 0 0 0,0-1 0 0 0,0 0 0 0 0,0 0 0 0 0,0 0 0 0 0,0 0 0 0 0,0 0 0 0 0,0 0 0 0 0,0 1 0 0 0,0-1 0 0 0,0 0 0 0 0,0 0 0 0 0,0 0-2 0 0,1 2 585 0 0,0 1-126 0 0,-1-1 1 0 0,1 4-1 0 0,-1-6-467 0 0,0 1 1 0 0,0 0-1 0 0,0-1 0 0 0,0 1 0 0 0,0 0 0 0 0,0-1 1 0 0,0 1-1 0 0,-1 0 0 0 0,1-1 0 0 0,0 1 1 0 0,0-1-1 0 0,-1 2 0 0 0,0-1 16 0 0,0 1 60 0 0,0 0 0 0 0,0-1 0 0 0,-1 1 0 0 0,1 0 0 0 0,-2 1 0 0 0,2-3-572 0 0,1 0-31 0 0,1-1-545 0 0,0-1-506 0 0,0 1 1556 0 0,-1 1-1 0 0,1 0 1 0 0,-1-1 0 0 0,0 1 0 0 0,1 0-1 0 0,-1-1 1 0 0,1 1 0 0 0,-1 0 52 0 0,1 0 1 0 0,-1 0 0 0 0,0 0-1 0 0,0 0 1 0 0,0 0 0 0 0,0 0 0 0 0,0 0-1 0 0,0 0 1 0 0,0-1 0 0 0,0 1 0 0 0,1 0-1 0 0,-1 0 1 0 0,0 0 0 0 0,0 0-1 0 0,0 0 1 0 0,0 0 0 0 0,0 1 0 0 0,0-1-1 0 0,0 0 1 0 0,1 0 0 0 0,-1 0-1 0 0,0 0 1 0 0,0 0 0 0 0,0 0 0 0 0,0 0-1 0 0,0 0 1 0 0,0 0 0 0 0,0 0-1 0 0,0 0 1 0 0,0 0 0 0 0,1 0 0 0 0,-1 0-1 0 0,0 0 1 0 0,0 0 0 0 0,0 1 0 0 0,0-1-1 0 0,0 0 1 0 0,0 0 0 0 0,0 0-1 0 0,0 0 1 0 0,0 0 0 0 0,0 0 0 0 0,0 0-1 0 0,0 1-7 0 0,0-1-1 0 0,0 0 0 0 0,0 1 1 0 0,0-1-1 0 0,0 0 1 0 0,0 0-1 0 0,0 1 0 0 0,0-1 1 0 0,0 0-1 0 0,0 0 1 0 0,0 0-1 0 0,0 1 0 0 0,0-1 1 0 0,0 0-1 0 0,-1 1 1 0 0,1 0-86 0 0,-1-1 1 0 0,0 2-1 0 0,-11 12 1672 0 0,9-10-1433 0 0,2-4-170 0 0,1 1 0 0 0,0-1 0 0 0,-1 0 0 0 0,1 0 0 0 0,0 1 0 0 0,-1-1 0 0 0,1 0 0 0 0,-1 0 0 0 0,0 0-374 0 0,0 0 240 0 0,1 0 679 0 0,0 0-488 0 0,1 0-47 0 0,-1 0-7 0 0,0 0 0 0 0,0 0 0 0 0,0 0 1 0 0,0 0-1 0 0,0 0 0 0 0,0 0 0 0 0,0 0 0 0 0,0 0 1 0 0,0 0-1 0 0,0 0 0 0 0,1 0 0 0 0,-1 0 0 0 0,0 0 1 0 0,0 0-1 0 0,0 0 0 0 0,0 0 0 0 0,0 0-13 0 0,0 0 4 0 0,0 0 1 0 0,0 0-1 0 0,0 0 1 0 0,0 0-1 0 0,0 0 1 0 0,0 0-1 0 0,0 0 1 0 0,0 0-1 0 0,0 0 1 0 0,0 0-1 0 0,0 0 1 0 0,0 0-1 0 0,0 0 0 0 0,-1 0 1 0 0,1 0-1 0 0,0 1 1 0 0,-1-1 142 0 0,-8 6 445 0 0,1 0-1160 0 0,0-1 663 0 0,8-5-40 0 0,1 0 2 0 0,0-1 6 0 0,3-2 466 0 0,-2 2-83 0 0,0 0 0 0 0,0 0 0 0 0,0 0-1 0 0,3-1 1 0 0,-3 0-437 0 0,1 1-1 0 0,2-2 0 0 0,-1 1-165 0 0,1 0-560 0 0,-5 2 726 0 0,0-1 0 0 0,0 1 0 0 0,0 0 0 0 0,0 0 0 0 0,0 0 0 0 0,0 0 0 0 0,1 0 0 0 0,-1 0 0 0 0,0 0 0 0 0,0 0 1 0 0,0 0-1 0 0,0-1 0 0 0,0 1 0 0 0,0 0 0 0 0,0 0 0 0 0,0-2 215 0 0,1-1-277 0 0,0 1-807 0 0,1-1 1 0 0,-1 1-1 0 0,4-5 0 0 0,-1 2-1172 0 0,-4 4 2270 0 0,0 1 0 0 0,1 0 0 0 0,-1 0 0 0 0,0-1 0 0 0,0 1 0 0 0,1 0 0 0 0,-1 0 0 0 0,0 0 0 0 0,1-1 0 0 0,-1 1-230 0 0,0 0 0 0 0,0 0 0 0 0,1 0 0 0 0,-1 0 0 0 0,0 0 0 0 0,0 0 0 0 0,0 0 0 0 0,0 0 1 0 0,0 0-1 0 0,0 0 0 0 0,0 0 0 0 0,0 0 0 0 0,1 0 0 0 0,-1 0 0 0 0,0 0 0 0 0,0 0 0 0 0,0 0 1 0 0,0 0-1 0 0,0 0 0 0 0,0 0 0 0 0,0 0 0 0 0,1 0 0 0 0,-1 0 0 0 0,0 0 0 0 0,0 0 1 0 0,0 0-1 0 0,0 0 0 0 0,0 0 0 0 0,0 1 0 0 0,0-1 0 0 0,0 0 0 0 0,1 0 0 0 0,-1 0 76 0 0,0 0 0 0 0,0 1 0 0 0,0-1-1 0 0,0 0 1 0 0,0 0 0 0 0,0 1 0 0 0,0-1 0 0 0,0 0-1 0 0,0 0 1 0 0,0 1 0 0 0,0-1 0 0 0,0 0 0 0 0,0 1-1 0 0,-1 3 556 0 0,1-3-509 0 0,-1 1-112 0 0,0 1 395 0 0,0 0-1 0 0,-1 4 1 0 0,1-7-468 0 0,1 1 1 0 0,-1-1-1 0 0,1 1 1 0 0,-1-1-1 0 0,1 1 1 0 0,-1-1-1 0 0,1 1 0 0 0,-1-1 1 0 0,0 0-1 0 0,0 1 1 0 0,0 0-5 0 0,0-1-1 0 0,0 1 1 0 0,1-1-1 0 0,-1 1 1 0 0,0 0 0 0 0,1-1-1 0 0,-2 2 1 0 0,-1 2 424 0 0,8-10 1994 0 0,2-2-2276 0 0,-4 6-105 0 0,-2 0-177 0 0,0 1 0 0 0,1 0 0 0 0,-1 0-1 0 0,2-4 1 0 0,-3 5 131 0 0,1-1 0 0 0,-1 1 0 0 0,0-1 0 0 0,0 1 0 0 0,0 0 0 0 0,0-1 0 0 0,0 1 0 0 0,0-1 0 0 0,0 1 0 0 0,0-1 0 0 0,0 0-740 0 0,0 1 644 0 0,0 0 173 0 0,0 0 0 0 0,0 0 0 0 0,0 0-1 0 0,0 0 1 0 0,0 0 0 0 0,0 0 0 0 0,0 0 0 0 0,0 0 0 0 0,0 0 0 0 0,0 0 0 0 0,0 0-1 0 0,0 0 1 0 0,0 0 0 0 0,0 0 0 0 0,0 0 0 0 0,0 0 0 0 0,0 0 0 0 0,0 0 0 0 0,0 0 0 0 0,0 0-1 0 0,0 0 1 0 0,0 0 0 0 0,0 0 0 0 0,0 0 0 0 0,0 0 0 0 0,0 0 0 0 0,0 0 0 0 0,0 0-1 0 0,0 0 1 0 0,0 0 0 0 0,0 0 0 0 0,0 0 0 0 0,0 0 0 0 0,0 0 0 0 0,0 0 0 0 0,0 0 0 0 0,0 0-1 0 0,0 0 1 0 0,0 0 0 0 0,0 0 0 0 0,0 0 0 0 0,0 0 0 0 0,0 0 0 0 0,0 0 0 0 0,-2 2 342 0 0,1-1 1 0 0,1 1-1 0 0,-1 0 1 0 0,-2 3-1 0 0,2-3 205 0 0,-2 5 0 0 0,3-6-440 0 0,-1 1 0 0 0,0-1 0 0 0,0 0-1 0 0,1 0 1 0 0,-1 0 0 0 0,0 0 0 0 0,0 0 0 0 0,-2 1 0 0 0,3-2-152 0 0,-1 0 1 0 0,1 0-1 0 0,0 0 1 0 0,0 0-1 0 0,0 0 1 0 0,0 0-1 0 0,0 0 1 0 0,0 0 0 0 0,0 0-1 0 0,-1 0 1 0 0,1 0-1 0 0,0 0 1 0 0,0 0-1 0 0,0 0 1 0 0,0 0-1 0 0,0 0 1 0 0,0 0-1 0 0,0 0 1 0 0,0 0 0 0 0,-1 0-1 0 0,1 0 1 0 0,0 0 66 0 0,0 0 1 0 0,0 0 0 0 0,0 0 0 0 0,0 0-1 0 0,0 0 1 0 0,0 0 0 0 0,0 0 0 0 0,0 0-1 0 0,0 0 1 0 0,0 0 0 0 0,0 0 0 0 0,0 0-1 0 0,0-1 1 0 0,0 1 0 0 0,0 0 0 0 0,0 0 0 0 0,0 0-1 0 0,0 0 1 0 0,0 0 0 0 0,0 0 0 0 0,0 0-1 0 0,0 0 1 0 0,0 0 0 0 0,0 0 0 0 0,0 0-1 0 0,0 0 1 0 0,0 0 0 0 0,0 0 0 0 0,0 0-1 0 0,0 0 1 0 0,0 0 0 0 0,0 0 0 0 0,0 0-1 0 0,0 0 1 0 0,0-1 0 0 0,0 1 0 0 0,0 0-1 0 0,0 0 1 0 0,0 0 0 0 0,0 0 0 0 0,0 0-1 0 0,0 0 1 0 0,0 0 0 0 0,0 0 0 0 0,0 0-1 0 0,0 0 1 0 0,0 0 0 0 0,0 0 0 0 0,0 0-1 0 0,0 0 1 0 0,1 0-12 0 0,1-2-15 0 0,0 1 1 0 0,0-1-1 0 0,0 1 0 0 0,2-5 0 0 0,-3 5-25 0 0,0 1-1 0 0,-1-1 0 0 0,1 0 1 0 0,0 0-1 0 0,-1-1 1 0 0,1 1-1 0 0,-1 0 0 0 0,0 0 1 0 0,1-2-1 0 0,-1 3-163 0 0,0-1 0 0 0,0 1 0 0 0,0-1-1 0 0,0 1 1 0 0,0-1 0 0 0,0 1 0 0 0,0-1-1 0 0,0 1 1 0 0,0 0 0 0 0,0-1 0 0 0,0 0 0 0 0,0 1 113 0 0,0 1 1 0 0,0-1 0 0 0,0 0 0 0 0,0 1-1 0 0,0-1 1 0 0,0 0 0 0 0,0 1-1 0 0,0-1 1 0 0,0 0 0 0 0,0 0 0 0 0,0 1-1 0 0,-1-1 1 0 0,-1 5 1924 0 0,2-3-1502 0 0,0-2-312 0 0,-1 3 262 0 0,-1 0-1 0 0,-2 5 1 0 0,4-7-309 0 0,-1-1 1 0 0,1 0-1 0 0,0 1 0 0 0,-1-1 0 0 0,1 0 0 0 0,0 0 1 0 0,-1 1-1 0 0,1-1 0 0 0,0 0 0 0 0,-1 0 0 0 0,1 0 1 0 0,-1 0-1 0 0,1 1 0 0 0,-1-1 0 0 0,1 0 0 0 0,-1 0 1 0 0,-1 0-54 0 0,1 0 0 0 0,0 0 0 0 0,-1 0 0 0 0,-1 0 0 0 0,-12-1-450 0 0,13 0 440 0 0,0 2 0 0 0,0-1 1 0 0,0 0-1 0 0,0 0 1 0 0,-3 1-1 0 0,3 0 83 0 0,1-1 0 0 0,1 0 0 0 0,-1 1 0 0 0,0-1 0 0 0,1 0 0 0 0,-2 0 0 0 0,2 0 2 0 0,0 0 0 0 0,0 0-1 0 0,0 0 1 0 0,0 0-1 0 0,0 0 1 0 0,0 0 0 0 0,0 0-1 0 0,0 0 1 0 0,0 0 0 0 0,0 0-1 0 0,0 0 1 0 0,0 0 0 0 0,0 0-1 0 0,0 0 1 0 0,0 0 0 0 0,-1 0-1 0 0,1 0 1 0 0,0 0 0 0 0,0 0-1 0 0,0 0 1 0 0,0 0 0 0 0,0 0-1 0 0,0 0 1 0 0,0 0-1 0 0,0 0 1 0 0,0 0 0 0 0,0 0-1 0 0,0 0 1 0 0,0 0 0 0 0,0 0-1 0 0,0 0 8 0 0,0-1-1 0 0,0 1 0 0 0,0 0 0 0 0,0 0 1 0 0,0 0-1 0 0,0 0 0 0 0,0 0 1 0 0,0 0-1 0 0,0 0 0 0 0,0 0 0 0 0,0 0 1 0 0,0 0-1 0 0,0-1 0 0 0,2-1 195 0 0,-1 1-197 0 0,1-1-488 0 0,3-2-1 0 0,-3 2 142 0 0,0 1 0 0 0,-1-1-1 0 0,1 0 1 0 0,1-1-1 0 0,-3 3 326 0 0,0 0-1 0 0,0 0 0 0 0,0 0 0 0 0,0 0 1 0 0,0-1-1 0 0,0 1 0 0 0,0 0 0 0 0,0 0 1 0 0,0 0-1 0 0,0 0 0 0 0,0 0 1 0 0,0 0-1 0 0,0 0 0 0 0,0 0 0 0 0,0 0 1 0 0,0 0-1 0 0,0 0 0 0 0,0 0 0 0 0,0 0 1 0 0,0 0-1 0 0,0 0 0 0 0,0 0 1 0 0,0 0-1 0 0,0 0 0 0 0,0 0 0 0 0,0 0 1 0 0,0 0-1 0 0,0 0 0 0 0,0 0 0 0 0,0 0 1 0 0,0 0-1 0 0,-1 0 155 0 0,-1 0 235 0 0,0 2-404 0 0,0-1 0 0 0,1 0-1 0 0,-1 0 1 0 0,0 0 0 0 0,-2 3-1 0 0,2-2 266 0 0,-5 4 0 0 0,6-6-186 0 0,1 0-1 0 0,0 0 1 0 0,0 1 0 0 0,-1-1-1 0 0,1 0 1 0 0,0 0-1 0 0,-1 0 1 0 0,1 0-1 0 0,0 0 1 0 0,0 0-1 0 0,-1 0 1 0 0,1 0-32 0 0,0 0 0 0 0,0 0 1 0 0,-1 0-1 0 0,1 0 0 0 0,0 0 1 0 0,0 0-1 0 0,0 0 0 0 0,0 0 0 0 0,0 0 1 0 0,0 0-1 0 0,0 0 0 0 0,-1 0 0 0 0,1 0 1 0 0,0 0-1 0 0,0 0 0 0 0,0 0 0 0 0,0-1 1 0 0,0 1-1 0 0,0 0 0 0 0,0 0 0 0 0,0 0 1 0 0,0 0-1 0 0,0 0 0 0 0,0 0 0 0 0,0 0 1 0 0,0 0-1 0 0,0 0 0 0 0,0-1 0 0 0,0 1 1 0 0,0 0-1 0 0,0 0 0 0 0,0 0 0 0 0,0 0 1 0 0,0 0-1 0 0,0 0 0 0 0,0-1-183 0 0,0 0 0 0 0,0 0 0 0 0,0 0-1 0 0,0 0 1 0 0,0 0 0 0 0,1 0 0 0 0,-1 0-1 0 0,1-1 1 0 0,-1 1-8 0 0,1-1 1 0 0,0-2-1 0 0,-1 4 204 0 0,0 0 0 0 0,0 0 0 0 0,0 0-1 0 0,0 0 1 0 0,0 0 0 0 0,0 0 0 0 0,0 0 0 0 0,0 0 0 0 0,0 0 0 0 0,0 0 0 0 0,0 0-1 0 0,0 0 1 0 0,0 0 0 0 0,0 0 0 0 0,0 0 0 0 0,0 0 0 0 0,0 0 0 0 0,0 0-1 0 0,0 0 1 0 0,0 0 0 0 0,0 0 0 0 0,0 0 0 0 0,0 0 0 0 0,0 0 0 0 0,0 0 0 0 0,0-1-1 0 0,0 1 1 0 0,0 0 0 0 0,0 0 0 0 0,0 0 0 0 0,0 0 0 0 0,0 0 0 0 0,0 0-1 0 0,0 0-7 0 0,0 0 0 0 0,-1 0-1 0 0,1 0 1 0 0,0 0 0 0 0,0 0-1 0 0,0 0 1 0 0,0 0 0 0 0,0 0-1 0 0,0 0 1 0 0,0 1 0 0 0,0-1-1 0 0,0 0 1 0 0,-1 0 0 0 0,-1 2-365 0 0,2-2 321 0 0,-2 2 408 0 0,1-1 0 0 0,-1 1 0 0 0,0-1-1 0 0,1 0 1 0 0,-4 2 0 0 0,5-3-472 0 0,0 0 0 0 0,0 0 0 0 0,0 0 0 0 0,0 0 0 0 0,0 0 0 0 0,0 0-1 0 0,0 0 1 0 0,-1 0 0 0 0,1 0 0 0 0,0 0 0 0 0,0 0 0 0 0,0 0 0 0 0,0 0 0 0 0,0 0 0 0 0,0 0-1 0 0,0 0 1 0 0,0 0 0 0 0,0 0 0 0 0,0 0 0 0 0,0 0 0 0 0,-1 0 0 0 0,1 0 0 0 0,0 0-1 0 0,0 0 1 0 0,0 0 0 0 0,0 0 0 0 0,0 0 0 0 0,0 0 0 0 0,0 0 76 0 0,0 0 1 0 0,0 0-1 0 0,0-1 1 0 0,0 1-1 0 0,0 0 1 0 0,0 0-1 0 0,0 0 1 0 0,-1 0-1 0 0,1 0 1 0 0,0 0-1 0 0,0-1 1 0 0,0 1-1 0 0,0 0 1 0 0,0 0-1 0 0,0-1 448 0 0,1 0 0 0 0,-1 0 0 0 0,0-1 0 0 0,0 2-409 0 0,0 0 129 0 0,0 0-166 0 0,0-1 1 0 0,0 1 0 0 0,0 0-1 0 0,0-1 1 0 0,0 1 0 0 0,0-1 0 0 0,0 1-25 0 0,0 0 0 0 0,0 0 0 0 0,0 0 1 0 0,0 0-1 0 0,0 0 0 0 0,0 0 0 0 0,0 0 1 0 0,0 0-1 0 0,0 0 0 0 0,0 0 1 0 0,0 0-1 0 0,0 0 0 0 0,0 0 0 0 0,0 0 1 0 0,0 0-1 0 0,0 0 0 0 0,0 0 0 0 0,0 0 1 0 0,0 0-1 0 0,0 0 0 0 0,0 0 1 0 0,0 0-1 0 0,0 0 0 0 0,0 0-26 0 0,0 0-1 0 0,0 0 1 0 0,-1 0-1 0 0,1 0 1 0 0,0 0-1 0 0,0 0 1 0 0,0 0-1 0 0,0 0 1 0 0,0 0-1 0 0,0 0 1 0 0,0 0-1 0 0,0 0 1 0 0,-1 0-1 0 0,0 0 43 0 0,0 1-1 0 0,1 0 0 0 0,-3 0 1 0 0,3 0-35 0 0,-1 0 1 0 0,0-1-1 0 0,0 1 1 0 0,-1 0-1 0 0,1-1 77 0 0,1 0-1 0 0,-1 0 0 0 0,1 0 0 0 0,0 0 0 0 0,-1 0 0 0 0,1 1 1 0 0,0-1-1 0 0,-1 0 0 0 0,1 0 0 0 0,-1 0 0 0 0,1 0 1 0 0,-1-1-1 0 0,1 1-14 0 0,-1 0 1 0 0,0 0-1 0 0,1 0 0 0 0,-1-1 1 0 0,1 1-1 0 0,-1 0 0 0 0,0-1 1 0 0,0 0 890 0 0,1 1-879 0 0,0 0 1 0 0,0 0-1 0 0,0 0 1 0 0,0 0-1 0 0,0 0 0 0 0,0 0 1 0 0,0 0-1 0 0,0 0 1 0 0,0 0-1 0 0,0 0 0 0 0,0 0 1 0 0,0 0-1 0 0,0 0 0 0 0,0 0 1 0 0,0 0-1 0 0,0 0 1 0 0,0 0-1 0 0,0 0 0 0 0,0 0 1 0 0,0 0-1 0 0,0 0 1 0 0,0 0-1 0 0,0 0 0 0 0,0 0 1 0 0,0 0-1 0 0,0 0 1 0 0,0 0-1 0 0,0 0 0 0 0,0 0 1 0 0,0 0-1 0 0,0 0 0 0 0,0 0 1 0 0,0 0-1 0 0,0 0 1 0 0,0 0-1 0 0,0 0 0 0 0,0 0 1 0 0,0 0-1 0 0,0 0 1 0 0,0 0-1 0 0,0 0 0 0 0,0 0 1 0 0,0 0-1 0 0,0 0 1 0 0,0 0-1 0 0,0 0 0 0 0,-1 0 1 0 0,1 0-1 0 0,0 0 0 0 0,0 0 1 0 0,0 0-1 0 0,0 0 1 0 0,0 0-1 0 0,0 0 0 0 0,0 0 1 0 0,0 0-1 0 0,0 0 1 0 0,0 0-1 0 0,0 0 0 0 0,0 0 1 0 0,0 0-1 0 0,0 0 1 0 0,1 1 826 0 0,0 0-890 0 0,-1-1 1 0 0,1 1 0 0 0,-1-1-1 0 0,1 1 1 0 0,0-1-1 0 0,-1 1 1 0 0,1-1 0 0 0,0 1-1 0 0,-1-1 1 0 0,1 1-1 0 0,0-1 1 0 0,0 0-1 0 0,-1 0 1 0 0,1 1 0 0 0,1-1-1 0 0,5 1 987 0 0,-5 0-758 0 0,0-1-1 0 0,3 1 0 0 0,-4-1-327 0 0,1 0-1 0 0,2 0 1 0 0,-3-1 122 0 0,-1 1-1 0 0,1 0 1 0 0,-1 0 0 0 0,1 0-1 0 0,-1 0 1 0 0,0 0-1 0 0,1-1 1 0 0,-1 1 0 0 0,1 0-1 0 0,-1 0 1 0 0,1-1 0 0 0,0 1-1 0 0,-1-1 77 0 0,0 1-29 0 0,0 0 1 0 0,0 0-1 0 0,0 0 0 0 0,0 0 0 0 0,0 0 1 0 0,0 0-1 0 0,0 0 0 0 0,0 0 0 0 0,0 0 1 0 0,0 0-1 0 0,0 0 0 0 0,0 0 0 0 0,0 0 1 0 0,0 0-1 0 0,0 0 0 0 0,0 0 0 0 0,0 0 0 0 0,0 0 1 0 0,0 0-1 0 0,0 0 0 0 0,0 0 0 0 0,0 0 1 0 0,0 0-1 0 0,0 0 0 0 0,0 0 0 0 0,0 0 1 0 0,0 0-1 0 0,0 0 0 0 0,0 0 0 0 0,0 0 0 0 0,0 0 1 0 0,0 0-1 0 0,0 0 0 0 0,0 0 0 0 0,0 0 1 0 0,0 0-1 0 0,0 0 0 0 0,0 0 0 0 0,0 0 1 0 0,0 0-1 0 0,0 0 0 0 0,0 0 0 0 0,0 0 1 0 0,0 0-1 0 0,0 0 0 0 0,0 0 0 0 0,0 0 66 0 0,0 0-7 0 0,-2 1-106 0 0,-2 0 0 0 0,3 0-176 0 0,0-1-1 0 0,-1 1 1 0 0,1-1 0 0 0,-2 1 0 0 0,2-1 286 0 0,0 1-1 0 0,0-1 0 0 0,-1 0 0 0 0,1 0 1 0 0,-1 0-1 0 0,1-1-52 0 0,0 1 0 0 0,1 0-1 0 0,-1 0 1 0 0,1 0 0 0 0,-1 0 0 0 0,1 0 0 0 0,-1-1-1 0 0,1 1 1 0 0,-1 0 0 0 0,1-1 0 0 0,-1 1-1 0 0,0-1 1 0 0,0 0-132 0 0,0 0 0 0 0,0 0 1 0 0,-1-2-1 0 0,1 2 83 0 0,1 1 1 0 0,0-1 0 0 0,-1 0-1 0 0,1 0 1 0 0,0 0-1 0 0,-1 1 1 0 0,1-2 0 0 0,0 2 20 0 0,0 0 0 0 0,0 0 0 0 0,0 0 0 0 0,0 0 1 0 0,0-1-1 0 0,0 1 0 0 0,0 0 0 0 0,0 0 0 0 0,0 0 1 0 0,0 0-1 0 0,0 0 0 0 0,0 0 0 0 0,0 0 0 0 0,0 0 1 0 0,0 0-1 0 0,0 0 0 0 0,0 0 0 0 0,0 0 1 0 0,0 0-1 0 0,0 0 0 0 0,0 0 0 0 0,0 0 0 0 0,0 0 1 0 0,0 0-1 0 0,0 0 0 0 0,0 0 0 0 0,0 0 0 0 0,0 0 1 0 0,0 0-1 0 0,0 0 0 0 0,0 0 0 0 0,0 0 0 0 0,0 0 1 0 0,1-1 1 0 0,-1 1 0 0 0,0 0 1 0 0,0 0-1 0 0,0 0 1 0 0,0 0-1 0 0,0 0 0 0 0,0 1 1 0 0,1-1-1 0 0,-1 0 0 0 0,0 0 1 0 0,3 1 276 0 0,-2-1-210 0 0,2 2-14 0 0,0-1-1 0 0,0 1 0 0 0,6 1 1 0 0,-8-3-185 0 0,1 0 0 0 0,-1 0 0 0 0,0 1 0 0 0,0-1 0 0 0,0 0 0 0 0,0-1 1 0 0,1 1-1 0 0,-2 0 124 0 0,1 0-10 0 0,-1 0-1 0 0,0 0 0 0 0,0 0 1 0 0,0 0-1 0 0,0 0 0 0 0,0 0 1 0 0,0 0-1 0 0,0 0 0 0 0,0 0 1 0 0,0 0-1 0 0,0 0 0 0 0,0 0 1 0 0,0 0-1 0 0,1 0 0 0 0,-1 0 1 0 0,0 0-1 0 0,0 0 0 0 0,0 0 1 0 0,0 0-1 0 0,0 0 1 0 0,0 0-1 0 0,0 0 0 0 0,0 0 1 0 0,0 0-1 0 0,0 1 0 0 0,0-1-10 0 0,0 0-1 0 0,1 0 0 0 0,-1 0 1 0 0,0 0-1 0 0,0 0 0 0 0,0 0 1 0 0,0 0-1 0 0,0 1 0 0 0,0-1 1 0 0,0 0-1 0 0,0 0 0 0 0,-1 0 1 0 0,1 0-1 0 0,0 0 0 0 0,0 0 1 0 0,0 0-1 0 0,0 0 0 0 0,0 1-54 0 0,0-1-1 0 0,-1 1 1 0 0,1-1-1 0 0,0 1 1 0 0,-1 0-1 0 0,0 0 63 0 0,0-1-1 0 0,0 1 0 0 0,0 0 1 0 0,0-1-1 0 0,0 1 0 0 0,0 0 1 0 0,0-1-1 0 0,0 1 0 0 0,0-1 1 0 0,0 0-1 0 0,-1 1 0 0 0,1-1 8 0 0,0 0-1 0 0,1 0 0 0 0,-1 0 0 0 0,1 0 1 0 0,-1 0-1 0 0,1 0 0 0 0,-1 0 0 0 0,1 0 1 0 0,-1 0-1 0 0,0 0 0 0 0,1 0 1 0 0,-1 0-1 0 0,1 0 0 0 0,-1-1 0 0 0,1 1 1 0 0,-1 0-1 0 0,1 0 0 0 0,-1-1 1 0 0,1 1-1 0 0,-1 0 0 0 0,1-1 0 0 0,0 1 1 0 0,-1-1-1 0 0,0 0 0 0 0,1 1 37 0 0,-1-1 0 0 0,1 0 0 0 0,-1 0 0 0 0,1 1 0 0 0,-1-1 0 0 0,1 0 0 0 0,-1-1 0 0 0,1 1-37 0 0,0 1-1 0 0,0 0 1 0 0,0 0 0 0 0,0 0-1 0 0,0 0 1 0 0,0 0 0 0 0,0 0-1 0 0,0 0 1 0 0,0 0-1 0 0,0 0 1 0 0,0 0 0 0 0,0 0-1 0 0,0 0 1 0 0,0 0-1 0 0,0 0 1 0 0,0 0 0 0 0,0-1-1 0 0,0 1 1 0 0,0 0 0 0 0,0 0-1 0 0,0 0 1 0 0,0 0-1 0 0,1 0 1 0 0,-1 0-6 0 0,0 0-1 0 0,0 0 1 0 0,0 0-1 0 0,0 0 1 0 0,0 0 0 0 0,0 0-1 0 0,0 0 1 0 0,0 0-1 0 0,0 0 1 0 0,0 0-1 0 0,0 0 1 0 0,0 0 0 0 0,1 0-1 0 0,-1 0 1 0 0,0 0-1 0 0,0 0 1 0 0,0 0 0 0 0,0 0-1 0 0,0 0-33 0 0,1 0 0 0 0,-1 0-1 0 0,0 1 1 0 0,1-1 0 0 0,0 0-1 0 0,0 1 86 0 0,0 0-1 0 0,0 0 1 0 0,1 0-1 0 0,-1 0 1 0 0,0-1-1 0 0,0 1 1 0 0,3 0-1 0 0,-2 0 17 0 0,1-1 351 0 0,5 2 0 0 0,-24-6 615 0 0,16 4-1027 0 0,-3-1-321 0 0,0 0 0 0 0,-1 1 0 0 0,1-1-1 0 0,-5 1 1 0 0,3 0 1643 0 0,8 1-886 0 0,-2-1-391 0 0,1 1 1 0 0,-1-1-1 0 0,1 0 0 0 0,0 1 1 0 0,-1-1-1 0 0,1 0 0 0 0,-1 0 0 0 0,1 0 1 0 0,0-1-1 0 0,-1 1 0 0 0,1 0 1 0 0,0-1-1 0 0,1 0 0 0 0,0 0 68 0 0,0 0-1 0 0,1-1 0 0 0,-1 1 1 0 0,0-1-1 0 0,3-2 0 0 0,-5 2-256 0 0,1 1-1 0 0,0 0 1 0 0,0 0-1 0 0,0 0 1 0 0,0 0 0 0 0,5-1-1 0 0,-7 2 76 0 0,0 0 0 0 0,0 0 1 0 0,0 0-1 0 0,1 0 0 0 0,-1-1 0 0 0,0 1 0 0 0,0 0 0 0 0,1 0 1 0 0,-2 0-822 0 0,0 0 174 0 0,-1 1 724 0 0,1 0 0 0 0,-1 0 1 0 0,1 0-1 0 0,-1 0 0 0 0,-1 2 1 0 0,4-6-650 0 0,0 1 405 0 0,4-5 786 0 0,7-13-1 0 0,-11 19-1436 0 0,-1 1 217 0 0,0 1 831 0 0,-1 2 206 0 0,0 1 0 0 0,-2 5 0 0 0,1-4 16 0 0,2-5-248 0 0,-1 1-62 0 0,1-1 0 0 0,0 0 0 0 0,0 0 1 0 0,0 0-1 0 0,0 1 0 0 0,0-1 0 0 0,0 0 0 0 0,0 0 0 0 0,0 0 0 0 0,0 1 0 0 0,0-1 0 0 0,0 0-34 0 0,0 0 0 0 0,0 0 0 0 0,0 0 0 0 0,1 0 0 0 0,-1 0 0 0 0,0 0 0 0 0,0-1 0 0 0,0 1 0 0 0,0 0 0 0 0,0 0 0 0 0,1 0 0 0 0,9-14 221 0 0,-6 8-88 0 0,5-6 0 0 0,-8 12-281 0 0,-1-1-15 0 0,0 1 0 0 0,0 0 0 0 0,0 0 0 0 0,1-1 0 0 0,-1 1 0 0 0,0 0 1 0 0,0 0-1 0 0,1 0 0 0 0,-1 0 0 0 0,0-1 0 0 0,1 1 0 0 0,-1 0 91 0 0,0 0 0 0 0,0 0 0 0 0,0 0 0 0 0,0 0 0 0 0,0 0 0 0 0,0 0 0 0 0,0 0 0 0 0,0 0 0 0 0,0 0 0 0 0,0 1 0 0 0,0-1 0 0 0,0 0 0 0 0,0 0 0 0 0,0 0 0 0 0,0 0 0 0 0,0 0 0 0 0,0 0 0 0 0,0 0 0 0 0,0 0 0 0 0,0 0 0 0 0,0 0 0 0 0,0 0 0 0 0,0 0 0 0 0,0 0 0 0 0,0 0 0 0 0,0 0 0 0 0,0 0-1 0 0,0 0 1 0 0,0 0 0 0 0,0 0 0 0 0,0 0 0 0 0,0 0 0 0 0,0 0 0 0 0,-1 2-35 0 0,-4 10 1992 0 0,3-9-1408 0 0,2-2-206 0 0,-1 0-139 0 0,1-1 0 0 0,0 1 1 0 0,-1 0-1 0 0,1-1 0 0 0,0 1 1 0 0,-1-1-1 0 0,1 1 0 0 0,-1-1 1 0 0,0 1-1 0 0,1-1-169 0 0,0 0-1 0 0,0 0 0 0 0,0 0 1 0 0,0 0-1 0 0,0-1 1 0 0,0 1-1 0 0,0 0 1 0 0,0 0-1 0 0,0 0 0 0 0,0-1 1 0 0,1-1-20 0 0,3-5 0 0 0,-3 5-81 0 0,0 0-1 0 0,-1 0 1 0 0,1 0 0 0 0,0 0 0 0 0,0-2 0 0 0,-1 3 4 0 0,0 1-1 0 0,0 0 1 0 0,0 0-1 0 0,0 0 1 0 0,0 0 0 0 0,0 0-1 0 0,0-1 1 0 0,0 1-1 0 0,0 0 1 0 0,0 0-1 0 0,0 0 1 0 0,0 0-1 0 0,0 0 40 0 0,0 0-1 0 0,0 0 1 0 0,0-1 0 0 0,0 1-1 0 0,0 0 1 0 0,0 0-1 0 0,0 0 1 0 0,0 0-1 0 0,0 0 1 0 0,0 0-1 0 0,0 0 1 0 0,0 0-1 0 0,0 0 1 0 0,0 0-1 0 0,0 0 1 0 0,-1 0-1 0 0,1 0 1 0 0,0 0-1 0 0,0 0 1 0 0,0 0-1 0 0,0 0 1 0 0,0 0-1 0 0,0 0 1 0 0,0 0-1 0 0,0 0 1 0 0,0 0-1 0 0,0 0 1 0 0,0 0-63 0 0,-1 0 0 0 0,1 0 1 0 0,0 1-1 0 0,0-1 0 0 0,-1 0 1 0 0,1 0-1 0 0,0 0 1 0 0,0 0-1 0 0,0 0 0 0 0,-1 1 1 0 0,1-1-1 0 0,-1 1 479 0 0,-1 1 0 0 0,1 0 0 0 0,0-1-1 0 0,-2 4 1 0 0,-2 7 1256 0 0,4-10-1431 0 0,1-2-93 0 0,1-1-82 0 0,2-8-365 0 0,1 0 547 0 0,-3 7-288 0 0,0 1-1 0 0,-1-1 0 0 0,1-2 1 0 0,-1 3 57 0 0,0 1 0 0 0,0 0-1 0 0,0 0 1 0 0,0 0 0 0 0,0 0 0 0 0,0-1 0 0 0,0 1 0 0 0,0 0 0 0 0,0 0-1 0 0,0 0 1 0 0,0 0 0 0 0,0 0 0 0 0,0-1 0 0 0,0 1 0 0 0,0 0-1 0 0,0 0 1 0 0,0 0 0 0 0,0 0 0 0 0,0 0 0 0 0,-1-1 0 0 0,1 1 0 0 0,0 0-1 0 0,0 0 1 0 0,0 0 0 0 0,0 0 0 0 0,0 0-23 0 0,-1 0 0 0 0,1-1 0 0 0,0 1-1 0 0,0 0 1 0 0,0 0 0 0 0,-1 0 0 0 0,1 0 0 0 0,0 0 0 0 0,0 0 0 0 0,0 0-1 0 0,-1 0 1 0 0,1 0 0 0 0,0 0 0 0 0,0 0 0 0 0,-1 0 0 0 0,1 1 0 0 0,0-1 0 0 0,0 0-1 0 0,-1 0 1 0 0,1 0-63 0 0,-1 1 0 0 0,0 0 1 0 0,0-1-1 0 0,0 1 0 0 0,0-1 0 0 0,-1 2 0 0 0,-3 5 1306 0 0,3-5-467 0 0,1 0-1 0 0,0 0 1 0 0,-2 2 0 0 0,2-1-587 0 0,8-18-1752 0 0,-5 12 1685 0 0,2-6-312 0 0,-4 8 63 0 0,1 0 0 0 0,-1 0 0 0 0,0 0-1 0 0,1-3 1 0 0,-1 4 180 0 0,0 0 0 0 0,0 0 1 0 0,0 0-1 0 0,0 0 0 0 0,0 0 0 0 0,0 0 1 0 0,0 0-1 0 0,0 0 0 0 0,0 0 1 0 0,0 0-1 0 0,0-1 0 0 0,0 1 0 0 0,0 0 1 0 0,0 0-1 0 0,0 0 0 0 0,0 0 0 0 0,0 0 1 0 0,0 0-1 0 0,0 0 0 0 0,0 0 0 0 0,0 0 1 0 0,0 0-1 0 0,0 0 0 0 0,0 0 1 0 0,0 0-1 0 0,0 0 0 0 0,0 0 0 0 0,-1 0 1 0 0,1 0-1 0 0,0 0 0 0 0,0 0 0 0 0,0 0 1 0 0,0 0 37 0 0,0 0 1 0 0,0 0-1 0 0,0 0 1 0 0,0 0-1 0 0,0 0 1 0 0,0 0-1 0 0,0 0 1 0 0,0 0-1 0 0,-1 0 1 0 0,1 0-1 0 0,0 0 1 0 0,0 0-1 0 0,0 0 1 0 0,0 0-1 0 0,-2 3 720 0 0,-6 7-399 0 0,5-5 238 0 0,-1-1 0 0 0,-6 7-1 0 0,10-10-521 0 0,0-1-1 0 0,-1 0 0 0 0,1 0 1 0 0,-1 1-1 0 0,1-1-58 0 0,0 0-1 0 0,0 0 0 0 0,-1 0 0 0 0,1 0 1 0 0,0 0-1 0 0,0 0 0 0 0,0 0 1 0 0,0 0-1 0 0,0 0 0 0 0,0 0 1 0 0,0 0-1 0 0,0 0 0 0 0,0 0 0 0 0,0 0 1 0 0,0 0-1 0 0,0 0 0 0 0,0 0 1 0 0,0 0-1 0 0,-1 0 0 0 0,1 0-8 0 0,0 0 0 0 0,0 0 0 0 0,0 0 0 0 0,0 0 0 0 0,0 0 0 0 0,0 0 0 0 0,0 0 0 0 0,0 0 0 0 0,0 0 0 0 0,0 0 0 0 0,0 0 0 0 0,0-1 0 0 0,0 1 0 0 0,0 0 0 0 0,0 0 0 0 0,0 0 0 0 0,0 0 0 0 0,0 0 0 0 0,0 0 0 0 0,0 0 0 0 0,0 0 0 0 0,0 0 0 0 0,0-1-216 0 0,0-1-1 0 0,1 1 1 0 0,-1 0 0 0 0,1-2-1 0 0,2-4-831 0 0,-2 5 774 0 0,2-4-605 0 0,-2 4 647 0 0,0-1 1 0 0,0 1-1 0 0,0-1 0 0 0,1-3 0 0 0,-2 6 241 0 0,0 0 0 0 0,0 0 0 0 0,0 0-1 0 0,0 0 1 0 0,0 0 0 0 0,0 0 0 0 0,0 0 0 0 0,0 0-1 0 0,0 0 1 0 0,0 0 0 0 0,0 0 0 0 0,0 0 0 0 0,0 0-1 0 0,0 0 1 0 0,0 0 0 0 0,0 0 0 0 0,0 0 0 0 0,0 0-1 0 0,0 0 1 0 0,0 0 0 0 0,0 0 0 0 0,0 0-1 0 0,0 0 1 0 0,0 0 0 0 0,0 0 0 0 0,0 0 0 0 0,0 0-1 0 0,0 0 1 0 0,0 0 0 0 0,0 0 0 0 0,0 0 0 0 0,0 0-1 0 0,0 0 1 0 0,0 0 0 0 0,0 0 0 0 0,0 0 0 0 0,0 0-1 0 0,0 0 1 0 0,0 0 0 0 0,0 0 0 0 0,0 0 0 0 0,0-1-1 0 0,0 1 1 0 0,0 0 0 0 0,0 0 0 0 0,0 0-1 0 0,0 0 1 0 0,0 0 0 0 0,-1 1 412 0 0,0 1 252 0 0,1-2-663 0 0,-9 11 266 0 0,-2 2 1835 0 0,10-12-1936 0 0,1 0-147 0 0,-1-1 0 0 0,1 1 0 0 0,-1-1 1 0 0,1 0-1 0 0,0 1 0 0 0,-1-1 0 0 0,0 1 0 0 0,1-1-20 0 0,0 0-1 0 0,0 0 1 0 0,0 0 0 0 0,0 0-1 0 0,0 0 1 0 0,0 0 0 0 0,-1 0-1 0 0,1 0 1 0 0,0 0 0 0 0,0 0-1 0 0,0 0 1 0 0,0 0 0 0 0,0 0-1 0 0,0 0 1 0 0,0 0-1 0 0,0 0 1 0 0,0 0 0 0 0,0 0-1 0 0,0 0 1 0 0,0 0 0 0 0,0 0-1 0 0,0 0 1 0 0,0 0 0 0 0,0 0-1 0 0,0 0 1 0 0,0 0 0 0 0,0 0-1 0 0,0 0 1 0 0,0 0 0 0 0,0 0-1 0 0,0 0 1 0 0,0 0 0 0 0,0 0-1 0 0,0 0 1 0 0,0 0 0 0 0,0 0-1 0 0,0-1 1 0 0,0 1 0 0 0,0 0-1 0 0,0 0 1 0 0,0 0 0 0 0,0 0-1 0 0,0 0 1 0 0,0 0 0 0 0,0 0-1 0 0,1-1-79 0 0,7-15-641 0 0,1 0-310 0 0,-9 16 983 0 0,0 0 0 0 0,0 0 0 0 0,0 0 0 0 0,0 0 0 0 0,0 0 0 0 0,0 0 0 0 0,0-1 0 0 0,0 1 0 0 0,0 0 0 0 0,0 0 0 0 0,0 0 0 0 0,0 0 0 0 0,0 0 0 0 0,0 0 0 0 0,0 0 0 0 0,0 0 0 0 0,0 0 0 0 0,0-1 0 0 0,0 1 0 0 0,0 0 21 0 0,0 0 0 0 0,0 0-1 0 0,0 0 1 0 0,0 0-1 0 0,0 0 1 0 0,0 0 0 0 0,0 0-1 0 0,0 0 1 0 0,0 0 0 0 0,0 0-1 0 0,0 0 1 0 0,0 0-1 0 0,0 0 1 0 0,0 0 0 0 0,-1 0-1 0 0,1 0 1 0 0,0 0-1 0 0,0 0 1 0 0,0 0 0 0 0,0 0-1 0 0,0 0 1 0 0,0 0-1 0 0,0 0 1 0 0,0 0 0 0 0,-1 1-5 0 0,1-1 0 0 0,-1 0 1 0 0,-1 1-1 0 0,2-1 105 0 0,-4 3 697 0 0,1 0 1 0 0,-1 0 0 0 0,-3 4-1 0 0,1 0-995 0 0,7-9-625 0 0,2-4 1162 0 0,4-7-1 0 0,-3 6-452 0 0,-3 6-161 0 0,-1 1 201 0 0,0 0 27 0 0,-2 2-16 0 0,1-1 103 0 0,-4 6 811 0 0,-6 9-1 0 0,10-15-349 0 0,1-1-364 0 0,1 0-228 0 0,8-12-708 0 0,-1 1 147 0 0,0 1-144 0 0,-12 16-1315 0 0,1-2 1957 0 0,1-1 709 0 0,0 0-1 0 0,0 0 1 0 0,0 0 0 0 0,-1 4-1 0 0,3-7-517 0 0,0 2 63 0 0,0-2-78 0 0,0 0 1 0 0,0 1-1 0 0,0-1 0 0 0,0 0 1 0 0,0 0-1 0 0,0 0 0 0 0,0 0 1 0 0,0 0-1 0 0,0 0 0 0 0,0 0 1 0 0,0 0-1 0 0,0 0 0 0 0,0 0 1 0 0,0 0-1 0 0,0 0 0 0 0,0 0 1 0 0,0 0-1 0 0,0 0 0 0 0,0 0 1 0 0,0 0-1 0 0,0 0 0 0 0,0 0 0 0 0,0 0 1 0 0,0 0-1 0 0,0 0 0 0 0,0 0 1 0 0,0 0-1 0 0,0 0 0 0 0,0 0 1 0 0,0 0-1 0 0,0 0 0 0 0,0 0 1 0 0,0 0-1 0 0,0 0 0 0 0,0 0 1 0 0,0 0-1 0 0,0 0 0 0 0,0 0 1 0 0,0 0-1 0 0,0 0 0 0 0,0 0 1 0 0,0 0-1 0 0,0 0 0 0 0,0 0 1 0 0,0 0-1 0 0,0 0 0 0 0,0 0 1 0 0,0 0-1 0 0,0 0 0 0 0,0 0 1 0 0,0 0-1 0 0,0 0 0 0 0,0 0 1 0 0,0 0-1 0 0,0 0 0 0 0,0 0 1 0 0,0 0-1 0 0,0 0 0 0 0,0 0 0 0 0,0 0 1 0 0,0 0-1 0 0,0 0 0 0 0,0 0 1 0 0,0 0-1 0 0,0 0 0 0 0,0 0 1 0 0,0 0-1 0 0,1-1-154 0 0,1-2 255 0 0,6-7 210 0 0,-7 8-790 0 0,1 0-1 0 0,-1 0 0 0 0,2-3 0 0 0,-3 5 435 0 0,0-1 0 0 0,0 1 0 0 0,0 0 0 0 0,0 0 0 0 0,0-1 0 0 0,0 1 0 0 0,0 0 0 0 0,0-1 0 0 0,0 1-1 0 0,0 0 66 0 0,0 0 0 0 0,0-1-1 0 0,0 1 1 0 0,0 0 0 0 0,0 0-1 0 0,0 0 1 0 0,0 0 0 0 0,0 0-1 0 0,0 0 1 0 0,0 0-1 0 0,0 0 1 0 0,0 0 0 0 0,0 0-1 0 0,0 0 1 0 0,0 0 0 0 0,0 0-1 0 0,0 0 1 0 0,0 0-1 0 0,0 0 1 0 0,-1 0 0 0 0,1 0-1 0 0,0 0 28 0 0,0 0 0 0 0,0 0-1 0 0,0 0 1 0 0,0 0 0 0 0,0 0-1 0 0,-1 0 1 0 0,1 0-1 0 0,0 0 1 0 0,0 0 0 0 0,0 0-1 0 0,0 0 1 0 0,0 0 0 0 0,0 0-1 0 0,-1 0 1 0 0,0 0-4 0 0,0 1 0 0 0,0 0 0 0 0,0-1 0 0 0,-1 1 0 0 0,0 1 0 0 0,-1 0-6 0 0,2-1 80 0 0,-1 0 0 0 0,-1 1-1 0 0,2-2-96 0 0,1 0-1 0 0,0 0 1 0 0,0 0-1 0 0,-1 1 1 0 0,1-1-1 0 0,0 0 1 0 0,-1 0-1 0 0,1 0 1 0 0,0 0-1 0 0,-1 0 1 0 0,1 0-1 0 0,0 0 1 0 0,0 0 0 0 0,-1 0-1 0 0,1 0 1 0 0,0 0-1 0 0,-1 0 1 0 0,1 0-1 0 0,0-1 1 0 0,-1 1-1 0 0,1 0-62 0 0,-1 0 0 0 0,1 0-1 0 0,0-1 1 0 0,0 1 0 0 0,-1 0-1 0 0,1 0 1 0 0,0 0 0 0 0,-1 0-1 0 0,1 0 1 0 0,0 0 0 0 0,-1 0-1 0 0,1-1 1 0 0,0 1 0 0 0,-1 0-1 0 0,1 0 1 0 0,0 0 0 0 0,-1 0-1 0 0,1 0 1 0 0,0 0 0 0 0,-1 1-1 0 0,1-1 63 0 0,-1 0-1 0 0,1 0 1 0 0,-1 0-1 0 0,1 0 1 0 0,0 0-1 0 0,-1 1 0 0 0,1-1 1 0 0,0 0-1 0 0,-1 0 1 0 0,1 1-1 0 0,0-1 1 0 0,-1 0-1 0 0,1 1 1 0 0,0-1 32 0 0,-1 0 1 0 0,1 0-1 0 0,0 1 1 0 0,0-1-1 0 0,0 0 0 0 0,0 0 1 0 0,0 1-1 0 0,0-1 1 0 0,0 0-1 0 0,-1 0 1 0 0,1 1-1 0 0,0-1 1 0 0,0 0-1 0 0,0 0 1 0 0,0 1-1 0 0,0-1 0 0 0,0 0 1 0 0,0 0-1 0 0,0 1 1 0 0,1-1-1 0 0,-1 0 1 0 0,0 1-1 0 0,0-1-50 0 0,0 0 0 0 0,0 0 0 0 0,0 0 0 0 0,0 0 0 0 0,0 0 0 0 0,0 0 0 0 0,0 0 0 0 0,0 0 0 0 0,0 0 0 0 0,0 1 0 0 0,0-1 0 0 0,0 0 1 0 0,0 0-1 0 0,0 0 0 0 0,0 0 0 0 0,0 0 0 0 0,0 0 0 0 0,1 0 0 0 0,-1 0 0 0 0,0 0 0 0 0,0 0 0 0 0,0 0 0 0 0,0 0 0 0 0,0 0 0 0 0,0 0 0 0 0,0 0 0 0 0,0 0 0 0 0,0 0 0 0 0,0 0 0 0 0,1 0-16 0 0,-1 0-1 0 0,0 0 1 0 0,0 0 0 0 0,0 0 0 0 0,0 0-1 0 0,1 0 1 0 0,-1 0 0 0 0,0 0 0 0 0,0-1 0 0 0,0 1-1 0 0,0 0 1 0 0,1 0 0 0 0,-1-1 35 0 0,1 1 0 0 0,-1-1 0 0 0,1 1 1 0 0,-1-1-1 0 0,1 0 0 0 0,-1 0-137 0 0,1 0 1 0 0,-1 0-1 0 0,0 0 0 0 0,1 0 0 0 0,-1-2 1 0 0,0 2 17 0 0,0 1 1 0 0,0 0 0 0 0,0-1-1 0 0,0 1 1 0 0,0-1 0 0 0,0 1-1 0 0,0 0 1 0 0,0-1 0 0 0,0 1 0 0 0,0-1-1 0 0,0 1 1 0 0,0 0 0 0 0,0-1-1 0 0,-1 1 1 0 0,1 0 0 0 0,0-1-1 0 0,0 1 1 0 0,0 0 0 0 0,-1-1 0 0 0,1 1 83 0 0,0 0 0 0 0,0 0 0 0 0,-1-1 1 0 0,1 1-1 0 0,0 0 0 0 0,0 0 1 0 0,0 0-1 0 0,0 0 0 0 0,0 0 0 0 0,0 0 1 0 0,0 0-1 0 0,-1 0 0 0 0,1 0 0 0 0,0 0 1 0 0,0 0-1 0 0,0 0 0 0 0,0 0 1 0 0,0 0-1 0 0,-1 0 0 0 0,1 0 0 0 0,0 0 1 0 0,0 0-1 0 0,0 0 0 0 0,0 0 1 0 0,0 0-1 0 0,0 0 0 0 0,0 0 0 0 0,-1 1 1 0 0,1-1-1 0 0,0 0 0 0 0,0 0 0 0 0,-1 1-51 0 0,1-1 0 0 0,-1 1 0 0 0,0 0 0 0 0,0 0 34 0 0,0 1 111 0 0,-1-1 1 0 0,1 1-1 0 0,-2 2 0 0 0,3-3-72 0 0,0-1 0 0 0,-1 1 0 0 0,1 0 0 0 0,0 0 1 0 0,-1 0-1 0 0,1-1 0 0 0,0 1 0 0 0,0 0 0 0 0,0 0 0 0 0,0 1 1 0 0,-1-2 4 0 0,1 1 0 0 0,0-1 0 0 0,0 0 0 0 0,0 0 0 0 0,0 0 0 0 0,0 0 0 0 0,1 0 0 0 0,-1 0 0 0 0,0 0 0 0 0,0 0 0 0 0,0 1 0 0 0,0-1 1 0 0,0 0-1 0 0,0 0 0 0 0,0 0 0 0 0,0 0 0 0 0,0 0 0 0 0,0 0 0 0 0,0 0 0 0 0,0 0 0 0 0,0 0 0 0 0,0 0 0 0 0,0 0 0 0 0,0 1 0 0 0,0-1 1 0 0,1 0-1 0 0,-1 0 0 0 0,0 0 0 0 0,0 0 0 0 0,0 0 0 0 0,0 0 0 0 0,0 0 0 0 0,0 0 0 0 0,0 0 0 0 0,0 0 0 0 0,1 0 0 0 0,-1 0 0 0 0,0 0 0 0 0,0 0 1 0 0,0 0-1 0 0,0 0 0 0 0,0 0 0 0 0,0 0 0 0 0,1 0 0 0 0,-1 0 32 0 0,0 0 0 0 0,1 0 0 0 0,-1-1 0 0 0,0 1 1 0 0,1 0-1 0 0,-1 0 0 0 0,1 0 0 0 0,-1-1 0 0 0,1 1 0 0 0,0-1-74 0 0,0-1-1 0 0,0 1 0 0 0,0 0 1 0 0,0 0-1 0 0,1-3 0 0 0,-1 4 15 0 0,-1-1 1 0 0,1 0-1 0 0,-1 0 0 0 0,0 0 0 0 0,1 0 0 0 0,-1 0 1 0 0,0 0-1 0 0,0 1 0 0 0,0-1 0 0 0,0-2 0 0 0,0 3 26 0 0,0 0-1 0 0,0 0 0 0 0,0-1 1 0 0,0 1-1 0 0,0 0 0 0 0,0 0 1 0 0,0-1-1 0 0,0 1 0 0 0,0 0 1 0 0,0 0-1 0 0,0 0 0 0 0,0-1 1 0 0,0 1-1 0 0,-1 0 0 0 0,1 0 0 0 0,0 0 1 0 0,0 0-1 0 0,0-1 0 0 0,0 1 1 0 0,0 0-1 0 0,-1 0 0 0 0,1 0 1 0 0,0 0-1 0 0,0 0 0 0 0,0-1 1 0 0,-1 1-1 0 0,1 0 0 0 0,0 0 1 0 0,0 0-1 0 0,0 0 0 0 0,-1 0 1 0 0,1 0-1 0 0,0 0 0 0 0,0 0 1 0 0,-1 0-1 0 0,1 0 0 0 0,0 0 1 0 0,0 0-1 0 0,-1 0 0 0 0,1 0-157 0 0,-1 0-1 0 0,0 0 0 0 0,1 0 1 0 0,-1 1-1 0 0,0-1 0 0 0,1 0 1 0 0,-1 0-1 0 0,1 0 1 0 0,-1 1-1 0 0,0-1 0 0 0,1 1 1 0 0,-1 0-1 0 0,-1 0-653 0 0,1 0 0 0 0,-2 3 0 0 0,2-3 843 0 0,1-1 0 0 0,0 1 0 0 0,-1 0 0 0 0,1-1 0 0 0,0 1 0 0 0,-1 0 0 0 0,1-1 0 0 0,0 1-1 0 0,0 1 1 0 0,0-2 17 0 0,-1 0 1 0 0,1 0-1 0 0,0 0 0 0 0,0 1 0 0 0,0-1 0 0 0,0 0 0 0 0,1 0 0 0 0,-1 0 0 0 0,0 0 0 0 0,0 0 0 0 0,0 1 0 0 0,0-1 1 0 0,0 0-1 0 0,0 0 0 0 0,0 0 0 0 0,0 0 0 0 0,0 0 0 0 0,0 0 0 0 0,0 1 0 0 0,0-1 0 0 0,0 0 0 0 0,1 0 1 0 0,-1 0-15 0 0,0 0 1 0 0,0 0-1 0 0,0 0 1 0 0,0 0-1 0 0,1 0 1 0 0,-1 0-1 0 0,0 1 1 0 0,0-1-1 0 0,0 0 1 0 0,1 0-1 0 0,-1 0 1 0 0,0 0-1 0 0,0 0 1 0 0,0 0-1 0 0,1-1 1 0 0,0 1 0 0 0,-1 0 0 0 0,1 0 0 0 0,0 0 0 0 0,0-1 0 0 0,-1 1 0 0 0,1 0 0 0 0,0-1 0 0 0,0 0-17 0 0,0 0-1 0 0,0 1 1 0 0,0-1 0 0 0,0 0 0 0 0,0 0-1 0 0,0 0 1 0 0,-1 0 0 0 0,2-1 0 0 0,-2 1-23 0 0,1 1 1 0 0,-1-1-1 0 0,0 1 1 0 0,0-1-1 0 0,1 0 1 0 0,-1 1-1 0 0,0-1 1 0 0,0 0-1 0 0,0 1 1 0 0,0-1-1 0 0,0 0 1 0 0,0 0-1 0 0,0 1 1 0 0,0-1-1 0 0,0-1 1 0 0,0 2-95 0 0,0 0 0 0 0,0 0 0 0 0,0-1 0 0 0,0 1 0 0 0,0 0 1 0 0,0 0-1 0 0,0 0 0 0 0,-1 0 0 0 0,1-1 0 0 0,0 1 0 0 0,0 0 0 0 0,0 0 0 0 0,0 0 0 0 0,0 0 0 0 0,-1 0 1 0 0,1-1-1 0 0,0 1 0 0 0,0 0 0 0 0,0 0 0 0 0,0 0 0 0 0,-1 0 0 0 0,1 0 0 0 0,0 0 0 0 0,0 0 0 0 0,0 0 1 0 0,-1 0-1 0 0,1 0 0 0 0,0 0 0 0 0,0 0 0 0 0,0 0 0 0 0,-1 0 0 0 0,1 0 0 0 0,-1 0 16 0 0,1 0 1 0 0,0 0-1 0 0,-1 0 0 0 0,1 0 0 0 0,-1 0 0 0 0,1 0 0 0 0,0 0 0 0 0,-1 1 1 0 0,1-1-1 0 0,-1 0 0 0 0,1 0 0 0 0,0 0 0 0 0,-1 1 0 0 0,1 0 0 0 0,-1-1 211 0 0,0 1-1 0 0,0 0 0 0 0,1 0 0 0 0,-2 2 0 0 0,2-2-233 0 0,0-1 0 0 0,-1 1 0 0 0,1-1 0 0 0,0 1 0 0 0,0-1-1 0 0,0 1 1 0 0,0-1 0 0 0,0 1 0 0 0,0-1 0 0 0,0 1 0 0 0,0 0 0 0 0,0 0-1 0 0,0-1 215 0 0,0 1 0 0 0,0-1 0 0 0,0 0-1 0 0,1 1 1 0 0,-1-1 0 0 0,0 0 0 0 0,0 1 0 0 0,0-1-1 0 0,1 0 1 0 0,-1 0 0 0 0,0 1 0 0 0,0-1 0 0 0,1 0-1 0 0,-1 0 1 0 0,0 0 0 0 0,0 1 0 0 0,1-1-1 0 0,-1 0 1 0 0,0 0 0 0 0,1 1 0 0 0,0-1 2 0 0,-1 0 0 0 0,0 0-1 0 0,1 0 1 0 0,-1 0 0 0 0,0 0 0 0 0,1 0 0 0 0,-1 0 0 0 0,1 0 0 0 0,-1 0 0 0 0,0 0 0 0 0,1 0-1 0 0,-1 0 1 0 0,0 0 0 0 0,1 0 0 0 0,-1 0 0 0 0,1 0 0 0 0,-1 0 0 0 0,0-1 0 0 0,1 1 0 0 0,0 0-103 0 0,-1-1 0 0 0,0 1 0 0 0,1 0 0 0 0,-1-1 0 0 0,0 1 0 0 0,1-1 0 0 0,-1 1 1 0 0,0 0-1 0 0,1-1 0 0 0,-1 1 0 0 0,0-1 0 0 0,1 1 0 0 0,-1-1 0 0 0,0 1 0 0 0,0-1 0 0 0,0 1 1 0 0,0-1-1 0 0,0 1 0 0 0,0-1 0 0 0,0 0 0 0 0,0 0-54 0 0,0 1 0 0 0,0 0 0 0 0,0-1 0 0 0,0 1 0 0 0,0-1 0 0 0,0 1 0 0 0,0 0 0 0 0,0-1 0 0 0,0 1 0 0 0,0 0 0 0 0,-1-1 0 0 0,1 1 0 0 0,0 0 0 0 0,0-1 0 0 0,-1 1 0 0 0,1 0 0 0 0,0-1 0 0 0,0 1 0 0 0,-1 0 0 0 0,1 0 0 0 0,0-1 0 0 0,-1 1 0 0 0,1 0 0 0 0,0 0 0 0 0,-1 0 0 0 0,1-1 0 0 0,0 1 0 0 0,-1 0 0 0 0,0 0-294 0 0,0-1 0 0 0,1 1 0 0 0,-1 0-1 0 0,0 0 1 0 0,0 0 0 0 0,1 0 0 0 0,-1 0-1 0 0,0 0 1 0 0,1 0 0 0 0,-3 1 0 0 0,3-1 285 0 0,-1 0 1 0 0,1 0 0 0 0,-1 1-1 0 0,1-1 1 0 0,-1 0 0 0 0,1 0-1 0 0,-1 1 1 0 0,0-1-1 0 0,1 0 1 0 0,0 1 0 0 0,-1-1-1 0 0,1 1 1 0 0,-1-1 0 0 0,1 1-1 0 0,-1-1 180 0 0,1 1 0 0 0,0-1-1 0 0,0 0 1 0 0,0 0 0 0 0,0 1-1 0 0,0-1 1 0 0,0 0 0 0 0,0 1-1 0 0,0-1 1 0 0,-1 0 0 0 0,1 0-1 0 0,0 1 1 0 0,0-1 0 0 0,0 0 0 0 0,1 1-1 0 0,-1-1 1 0 0,0 0 0 0 0,0 1-1 0 0,0-1 1 0 0,0 0 0 0 0,0 0-1 0 0,0 1 1 0 0,0-1 0 0 0,0 0-1 0 0,1 0 1 0 0,-1 1 0 0 0,0-1-92 0 0,0 1 0 0 0,1-1 1 0 0,-1 0-1 0 0,0 0 0 0 0,0 0 1 0 0,0 0-1 0 0,0 1 0 0 0,1-1 1 0 0,-1 0-1 0 0,0 0 0 0 0,0 0 1 0 0,0 0-1 0 0,1 0 0 0 0,-1 0 1 0 0,0 0-1 0 0,0 0 0 0 0,1 0 1 0 0,-1 0-1 0 0,0 0 0 0 0,0 1 1 0 0,1-1-1 0 0,-1 0 1 0 0,0-1-1 0 0,0 1 0 0 0,0 0 1 0 0,1 0-1 0 0,-1 0 0 0 0,0 0 1 0 0,0 0-1 0 0,1 0 0 0 0,-1 0 1 0 0,0 0-1 0 0,0 0 0 0 0,0 0 1 0 0,1 0-1 0 0,-1-1 0 0 0,1 1 179 0 0,-1-1-1 0 0,1 0 0 0 0,0 1 1 0 0,-1-1-1 0 0,1 0 1 0 0,-1 1-1 0 0,1-1 0 0 0,0-2 1 0 0,0 3-303 0 0,-1-1 0 0 0,0 1 1 0 0,0-1-1 0 0,1 0 0 0 0,-1 0 1 0 0,0 1-1 0 0,0-1 0 0 0,0 0 0 0 0,0 1 1 0 0,0-1-1 0 0,0 0 0 0 0,0 0 1 0 0,0 0 50 0 0,0 1 1 0 0,0 0 0 0 0,0 0-1 0 0,0 0 1 0 0,0-1 0 0 0,0 1-1 0 0,0 0 1 0 0,-1 0 0 0 0,1 0-1 0 0,0 0 1 0 0,0-1 0 0 0,0 1 0 0 0,0 0-1 0 0,0 0 1 0 0,0 0 0 0 0,0 0-1 0 0,-1 0 1 0 0,1-1 0 0 0,0 1-1 0 0,0 0 1 0 0,0 0 0 0 0,0 0-1 0 0,-1 0 1 0 0,1 0 0 0 0,0 0-1 0 0,0 0 1 0 0,0 0 0 0 0,-1 0 0 0 0,1 0-1 0 0,0 0-62 0 0,-1 0 0 0 0,1 0 0 0 0,0 0 0 0 0,-1 0 0 0 0,1 0 0 0 0,0 0 0 0 0,-1 0 0 0 0,1 0 0 0 0,0 0 0 0 0,-1 0 0 0 0,1 0 1 0 0,0 1-1 0 0,-1-1 0 0 0,1 0 0 0 0,0 0 0 0 0,-1 1 0 0 0,0 0-353 0 0,0 0 1 0 0,0-1-1 0 0,-1 3 0 0 0,2-2 415 0 0,-1 0-1 0 0,1-1 0 0 0,0 1 1 0 0,-1-1-1 0 0,1 1 0 0 0,0 0 1 0 0,0-1-1 0 0,-1 2 0 0 0,1-1 70 0 0,0-1 0 0 0,0 0 0 0 0,0 0 0 0 0,0 0 0 0 0,0 1 0 0 0,0-1 0 0 0,0 0 0 0 0,0 0 0 0 0,0 1 0 0 0,0-1 0 0 0,1 0-1 0 0,-1 0 1 0 0,0 0 0 0 0,0 0 0 0 0,0 1 0 0 0,0-1 0 0 0,0 0 0 0 0,0 0 0 0 0,0 0 0 0 0,0 0 0 0 0,1 1 0 0 0,-1-1 0 0 0,0 0 0 0 0,0 0 0 0 0,0 0 0 0 0,0 0-1 0 0,1 0 1 0 0,-1 0 0 0 0,0 0 0 0 0,0 0 0 0 0,0 1 0 0 0,0-1 0 0 0,1 0 0 0 0,-1 0 95 0 0,1 0 1 0 0,-1 0-1 0 0,1 0 0 0 0,-1 0 1 0 0,0 0-1 0 0,1 0 0 0 0,-1 0 1 0 0,1 0-1 0 0,-1 0 0 0 0,0 0 1 0 0,1-1-1 0 0,-1 1 1 0 0,0 0-1 0 0,1 0 0 0 0,-1 0 1 0 0,1-1-1 0 0,0 1-110 0 0,-1 0 1 0 0,0-1-1 0 0,1 1 0 0 0,-1 0 1 0 0,1-1-1 0 0,-1 1 0 0 0,0-1 0 0 0,1 1 1 0 0,-1-1-1 0 0,0 1 0 0 0,1-1 1 0 0,-1 1-1 0 0,0-1 0 0 0,0 0 1 0 0,0 1-55 0 0,1 0 1 0 0,-1-1-1 0 0,0 1 1 0 0,0 0-1 0 0,0 0 1 0 0,0-1-1 0 0,0 1 1 0 0,0 0-1 0 0,0-1 1 0 0,-1 1-1 0 0,1 0 1 0 0,0 0-1 0 0,0-1 1 0 0,0 1-1 0 0,0 0 1 0 0,0 0 0 0 0,0-1-1 0 0,0 1 1 0 0,-1 0-1 0 0,1 0 1 0 0,0-1-1 0 0,0 1 1 0 0,0 0-1 0 0,-1 0 1 0 0,1 0-1 0 0,0-1 1 0 0,0 1-1 0 0,0 0 1 0 0,-1 0-1 0 0,0-1-81 0 0,1 1-1 0 0,-1 0 1 0 0,1 0-1 0 0,-1 0 1 0 0,1 0-1 0 0,-1 0 1 0 0,1 0-1 0 0,-1-1 1 0 0,1 1-1 0 0,-1 0 1 0 0,1 0-1 0 0,-1 0 0 0 0,1 1 1 0 0,-1-1-1 0 0,0 0 1 0 0,1 0-1 0 0,-1 0 1 0 0,1 0-1 0 0,-1 0 1 0 0,1 1-1 0 0,0-1 1 0 0,-1 0-1 0 0,0 1 1 0 0,1-1 302 0 0,-1 0 0 0 0,1 1 0 0 0,0-1 0 0 0,-1 0 1 0 0,1 0-1 0 0,0 1 0 0 0,-1-1 0 0 0,1 1 0 0 0,0-1 0 0 0,-1 1 1 0 0,1-1-108 0 0,0 1 0 0 0,0-1 1 0 0,0 0-1 0 0,0 1 0 0 0,0-1 1 0 0,0 0-1 0 0,0 1 1 0 0,0-1-1 0 0,0 0 0 0 0,0 1 1 0 0,0-1-1 0 0,0 0 0 0 0,0 1 1 0 0,0-1-74 0 0,0 1-1 0 0,1-1 1 0 0,-1 0 0 0 0,0 0 0 0 0,0 1 0 0 0,0-1 0 0 0,0 0-1 0 0,0 0 1 0 0,0 1 0 0 0,1-1 0 0 0,-1 0 0 0 0,0 0-1 0 0,0 0 1 0 0,0 1 0 0 0,1-1 0 0 0,-1 0 0 0 0,0 0 0 0 0,1 0 98 0 0,-1 0 0 0 0,0 0 0 0 0,0 0 0 0 0,0 0 0 0 0,1 0 0 0 0,-1 0 0 0 0,0 0 0 0 0,0 0 0 0 0,0 0 0 0 0,0 0 0 0 0,1 0 0 0 0,-1 0 0 0 0,0 0 0 0 0,0 0 0 0 0,0 0 0 0 0,0 0 0 0 0,1 0 0 0 0,-1 0 0 0 0,0 0 0 0 0,0 0 0 0 0,0-1 0 0 0,1 1 194 0 0,-1-1 0 0 0,1 1 1 0 0,-1-1-1 0 0,2 0 0 0 0,-2 0-410 0 0,0 1 0 0 0,0 0 0 0 0,0-1 0 0 0,1 1-1 0 0,-1-1 1 0 0,0 0 0 0 0,0 1 0 0 0,0-1 0 0 0,0 1 0 0 0,0-1 0 0 0,0 1 0 0 0,0-1 0 0 0,0 1 0 0 0,0-1-1 0 0,0 1 1 0 0,0-1 0 0 0,0 1 0 0 0,0-1 0 0 0,-1 1 0 0 0,1-1 0 0 0,0 1 0 0 0,0-1 0 0 0,0 1 0 0 0,-1-1 0 0 0,1 1-1 0 0,0-1 1 0 0,-1 0 0 0 0,1 1 59 0 0,0 0 0 0 0,0 0 0 0 0,0 0 0 0 0,0 0 0 0 0,-1 0 0 0 0,1 0 0 0 0,0 0 0 0 0,0 0 0 0 0,0 0 0 0 0,0 0 0 0 0,0 0 0 0 0,0 0 0 0 0,0 0 0 0 0,0 0-1 0 0,0 0 1 0 0,0 0 0 0 0,0 0 0 0 0,-1 0 0 0 0,1 0 0 0 0,0 0 0 0 0,0 0 0 0 0,0 0 0 0 0,0 0 0 0 0,0 0 0 0 0,0 0 0 0 0,0 0 0 0 0,0 0 0 0 0,0 0 0 0 0,0 0 0 0 0,-1 0 0 0 0,1 0 0 0 0,0 0 0 0 0,0 0-1 0 0,0 0 1 0 0,0 0 0 0 0,0 0 0 0 0,0 0 0 0 0,0 0 0 0 0,-1 1 53 0 0,1-1 0 0 0,0 1 0 0 0,-1-1 0 0 0,0 2 0 0 0,0-1-294 0 0,1 0 356 0 0,0-1 1 0 0,0 0-1 0 0,-1 1 0 0 0,1-1 1 0 0,0 1-1 0 0,0-1 0 0 0,0 0 0 0 0,0 1 1 0 0,0-1-1 0 0,0 1 0 0 0,-1-1 1 0 0,1 0-1 0 0,0 1 0 0 0,0-1 1 0 0,0 1-1 0 0,1-1 0 0 0,-1 1 1 0 0,0 0 21 0 0,0-1 1 0 0,0 0-1 0 0,0 1 1 0 0,0-1-1 0 0,0 1 1 0 0,1-1-1 0 0,-1 1 1 0 0,0-1 0 0 0,0 1-1 0 0,1-1 1 0 0,-1 0-1 0 0,0 1 1 0 0,1 0-1 0 0,-1-1-75 0 0,1 0 0 0 0,-1 0 0 0 0,0 0 0 0 0,0 0 0 0 0,0 0-1 0 0,0 0 1 0 0,0 0 0 0 0,0 0 0 0 0,0 0 0 0 0,0 0 0 0 0,1 0 0 0 0,-1 0 0 0 0,0 0-1 0 0,0 0 1 0 0,0 0 0 0 0,0 0 0 0 0,0 0 0 0 0,0 0 0 0 0,0 0 0 0 0,1 0 0 0 0,-1 0-1 0 0,0 0 1 0 0,0 0 39 0 0,0 0 0 0 0,1 0 0 0 0,-1 0 0 0 0,0 0 0 0 0,0 0 0 0 0,0 0 0 0 0,0-1 0 0 0,1 1 0 0 0,-1 0 0 0 0,0 0 0 0 0,1-1 65 0 0,-1 1-1 0 0,0-1 0 0 0,1 0 0 0 0,-1 1 1 0 0,0-1-1 0 0,1 0 0 0 0,-1 0-174 0 0,0 1 1 0 0,0-1-1 0 0,0 0 0 0 0,0 1 0 0 0,0-1 0 0 0,0 1 0 0 0,0-1 0 0 0,0 0 1 0 0,0 0-1 0 0,0 1 0 0 0,0 0 0 0 0,0-1 1 0 0,0 1-1 0 0,0 0 0 0 0,0 0 1 0 0,0-1-1 0 0,0 1 0 0 0,-1 0 1 0 0,1 0-1 0 0,0-1 0 0 0,0 1 1 0 0,0 0-1 0 0,0 0 0 0 0,-1-1 1 0 0,1 1-1 0 0,0 0 0 0 0,0 0 1 0 0,-1 0-1 0 0,1-1 0 0 0,-1 1-21 0 0,1 0 0 0 0,0 0 0 0 0,0 0-1 0 0,0 0 1 0 0,0 0 0 0 0,-1 0 0 0 0,1 0 0 0 0,0 0-1 0 0,0 0 1 0 0,0 0 0 0 0,-1 0 0 0 0,1 0-1 0 0,0 0 1 0 0,0 0 0 0 0,0 0 0 0 0,-1 0 0 0 0,1 1-1 0 0,0-1 1 0 0,0 0 0 0 0,0 0 0 0 0,0 0-1 0 0,0 0 1 0 0,-1 0 0 0 0,1 0 0 0 0,0 1 0 0 0,-1 0-86 0 0,0-1 1 0 0,1 1 0 0 0,-2 1 0 0 0,2-1 235 0 0,0 0-1 0 0,-1-1 1 0 0,1 1-1 0 0,0 0 1 0 0,-1-1-1 0 0,1 1 1 0 0,0 0-1 0 0,0 1 1 0 0,0-2-58 0 0,0 0 0 0 0,0 0-1 0 0,0 0 1 0 0,0 1 0 0 0,0-1 0 0 0,0 0 0 0 0,0 0-1 0 0,0 1 1 0 0,0-1 0 0 0,0 0 0 0 0,0 0 0 0 0,0 1-1 0 0,0-1 1 0 0,0 0 0 0 0,0 0 0 0 0,0 0 0 0 0,1 1 0 0 0,-1-1-1 0 0,0 0 1 0 0,0 0 0 0 0,0 0 0 0 0,0 0 0 0 0,1 1-1 0 0,-1-1 1 0 0,0 0 0 0 0,0 0 0 0 0,0 0 0 0 0,1 0-1 0 0,-1 0 1 0 0,0 0 0 0 0,0 0 0 0 0,1 1 0 0 0,-1-1 42 0 0,0 0 1 0 0,1 0-1 0 0,-1 0 1 0 0,0 0 0 0 0,0 0-1 0 0,1 0 1 0 0,-1 0-1 0 0,0 0 1 0 0,1-1 0 0 0,-1 1-1 0 0,0 0 1 0 0,1 0-1 0 0,-1 0 1 0 0,0 0 0 0 0,0 0-1 0 0,1 0 1 0 0,-1-1 0 0 0,0 1-1 0 0,0 0 1 0 0,0 0-1 0 0,1-1 1 0 0,0 1 246 0 0,0-1 0 0 0,0 0-1 0 0,1-2 1 0 0,-2 2-468 0 0,0 0 0 0 0,1 1 0 0 0,-1-1 1 0 0,1-1-1 0 0,-1 2 119 0 0,0-1 0 0 0,0 1 0 0 0,0 0 0 0 0,0-1 0 0 0,0 1 0 0 0,0 0 0 0 0,0-1 0 0 0,0 1 0 0 0,0 0 0 0 0,0 0 0 0 0,0-1 0 0 0,0 1 0 0 0,0 0 0 0 0,0 0 0 0 0,0-1 0 0 0,0 1 0 0 0,0 0 0 0 0,-1-1 32 0 0,1 1 0 0 0,0 0 0 0 0,0 0 0 0 0,0 0 0 0 0,0 0 0 0 0,0 0 0 0 0,0-1 0 0 0,-1 1 0 0 0,1 0 0 0 0,0 0 0 0 0,0 0 0 0 0,0 0 0 0 0,0 0 0 0 0,0 0 0 0 0,-1 0-1 0 0,1 0 1 0 0,0 0 0 0 0,0 0 0 0 0,0 0 0 0 0,-1 0-114 0 0,1 0-1 0 0,0 0 0 0 0,-1 0 0 0 0,1 0 0 0 0,0 0 1 0 0,-1 0-1 0 0,1 0 0 0 0,0 0 0 0 0,-1 0 0 0 0,0 1-362 0 0,0-1 0 0 0,0 1 0 0 0,1-1 0 0 0,-1 1 0 0 0,-1 1 0 0 0,1-1 788 0 0,0 0-1 0 0,1 0 1 0 0,-1-1 0 0 0,1 1-1 0 0,-1 0 1 0 0,1 0-1 0 0,-1 0 1 0 0,1 0-1 0 0,-1 0 1 0 0,1 0-1 0 0,0 1 1 0 0,0-1 0 0 0,-1 1-1 0 0,1 1-25 0 0,0 0-1 0 0,0 0 1 0 0,1 5-1 0 0,-1-7-158 0 0,0-1 0 0 0,1 1 0 0 0,-1 0 0 0 0,0-1 0 0 0,0 1 0 0 0,0-1 0 0 0,1 1 0 0 0,-1-1 0 0 0,1 2 0 0 0,-1-2-13 0 0,0 0-1 0 0,0 0 1 0 0,0 1-1 0 0,1-1 1 0 0,-1 0 0 0 0,0 0-1 0 0,0 0 1 0 0,0 0-1 0 0,0 0 1 0 0,1 0 0 0 0,-1 0-1 0 0,0 1 1 0 0,0-1 0 0 0,0 0-1 0 0,1 0 1 0 0,-1 0-1 0 0,0 0 1 0 0,0 0 0 0 0,0 0-1 0 0,1 0 1 0 0,-1 0-1 0 0,0 0 1 0 0,0 0 0 0 0,0 0-1 0 0,1 0 1 0 0,-1 0-1 0 0,0 0 1 0 0,0 0 0 0 0,0 0-1 0 0,1-1 1 0 0,-1 1-1 0 0,0 0 1 0 0,0 0 0 0 0,1 0-1 0 0,0-1 54 0 0,0 0-1 0 0,0 0 0 0 0,0 0 1 0 0,0 0-1 0 0,0 0 1 0 0,0 0-1 0 0,1-1 1 0 0,-1 1-667 0 0,0-1 0 0 0,-1 1 0 0 0,1 0 0 0 0,0 0 1 0 0,-1-1-1 0 0,1-2 0 0 0,0 4 178 0 0,-1-1-1 0 0,0 0 1 0 0,0 0-1 0 0,0 0 1 0 0,0 0 237 0 0,0 1-1 0 0,0 0 1 0 0,0 0-1 0 0,0 0 1 0 0,0-1 0 0 0,0 1-1 0 0,-1 0 1 0 0,1 0-1 0 0,0-1 1 0 0,0 1 0 0 0,0 0-1 0 0,0 0 1 0 0,0 0-1 0 0,0 0 1 0 0,0-1 0 0 0,-1 1-1 0 0,1 0 1 0 0,0 0-1 0 0,0 0 43 0 0,0 0-1 0 0,0 0 1 0 0,-1 0-1 0 0,1 0 1 0 0,0-1 0 0 0,0 1-1 0 0,0 0 1 0 0,0 0-1 0 0,0 0 1 0 0,0 0-1 0 0,0 0 1 0 0,-1 1-1 0 0,1-1 1 0 0,0 0-1 0 0,0 0 1 0 0,0 0 0 0 0,0 0-1 0 0,0 0 1 0 0,0 0-1 0 0,0 0 1 0 0,0 0-1 0 0,-1 0 1 0 0,1 0-1 0 0,0 0 1 0 0,0 0-1 0 0,0 0 1 0 0,0 0 0 0 0,0 0-1 0 0,0 0 1 0 0,0 0-1 0 0,0 1 1 0 0,-3 2-542 0 0,3-3 596 0 0,0 1 131 0 0,-1 1 1 0 0,0-1-1 0 0,1 1 0 0 0,-1 0 0 0 0,1-1 0 0 0,-1 1 0 0 0,1 0 0 0 0,0-1 0 0 0,-1 4 0 0 0,1 0 833 0 0,1-1 0 0 0,1 8 0 0 0,-2-11-786 0 0,0 1-1 0 0,1-1 0 0 0,-1 0 0 0 0,0 0 1 0 0,1 1-1 0 0,0-1 0 0 0,0 2 1 0 0,0-3-156 0 0,-1 1-1 0 0,0-1 1 0 0,1 1 0 0 0,-1-1 0 0 0,0 0 0 0 0,1 1 0 0 0,-1-1 0 0 0,1 0 0 0 0,-1 1 0 0 0,1-1 0 0 0,-1 0 0 0 0,1 1 0 0 0,0-1 0 0 0,-1 0 0 0 0,1 0 0 0 0,-1 0 0 0 0,1 0 0 0 0,-1 1 0 0 0,2-1 0 0 0,-1 0 101 0 0,0 0 1 0 0,0 0 0 0 0,0-1 0 0 0,0 1 0 0 0,0 0-1 0 0,-1 0 1 0 0,1 0 0 0 0,0-1 0 0 0,2 0 0 0 0,-1 0 140 0 0,0 0 0 0 0,3-3 1 0 0,-3 3-480 0 0,0-1 0 0 0,-1 1 0 0 0,1-1 0 0 0,-1 1 0 0 0,3-4 0 0 0,-4 5 38 0 0,1-1-1 0 0,-1 0 1 0 0,0 1 0 0 0,1-1 0 0 0,-1 0 0 0 0,0 0 0 0 0,1 0 0 0 0,-1 0 0 0 0,0 0 80 0 0,0 1 0 0 0,0-1-1 0 0,0 1 1 0 0,0-1 0 0 0,0 1 0 0 0,0-1 0 0 0,0 1 0 0 0,-1-1 0 0 0,1 1 0 0 0,0-1-1 0 0,0 1 1 0 0,0-1 0 0 0,-1 0 0 0 0,1 1-22 0 0,0 0-1 0 0,0 0 1 0 0,0-1 0 0 0,0 1 0 0 0,-1 0-1 0 0,1 0 1 0 0,0 0 0 0 0,0 0 0 0 0,0-1-1 0 0,0 1 1 0 0,-1 0 0 0 0,1 0 0 0 0,0 0-1 0 0,0 0 1 0 0,0 0 0 0 0,-1 0 0 0 0,1 0-1 0 0,0-1 1 0 0,0 1 0 0 0,-1 0 0 0 0,1 0-1 0 0,0 0 1 0 0,0 0 0 0 0,-1 0-18 0 0,1 0-1 0 0,0 0 1 0 0,-1 1 0 0 0,1-1-1 0 0,0 0 1 0 0,-1 0 0 0 0,1 0 0 0 0,0 0-1 0 0,-1 0 1 0 0,1 0 0 0 0,0 1-1 0 0,0-1 1 0 0,-1 0 0 0 0,1 0 0 0 0,0 1-1 0 0,-1 0 353 0 0,-1 0 0 0 0,2 1-1 0 0,-1-1 1 0 0,0 0 0 0 0,0 1-1 0 0,0-1 1 0 0,1 1 0 0 0,-1 0-1 0 0,1-1 1 0 0,-1 1-1 0 0,1 1 1 0 0,-1 0 229 0 0,1-1-1 0 0,0 1 0 0 0,0 0 1 0 0,0-1-1 0 0,0 1 1 0 0,1 3-1 0 0,-1-5-297 0 0,0 0-1 0 0,1 0 1 0 0,-1 1-1 0 0,1-1 1 0 0,-1 0 0 0 0,1 0-1 0 0,0 1 1 0 0,-1-1 0 0 0,1 0-1 0 0,1 2 1 0 0,-1-3-171 0 0,0 1 1 0 0,-1 0-1 0 0,1-1 1 0 0,0 1-1 0 0,0-1 1 0 0,-1 1-1 0 0,1-1 1 0 0,0 1-1 0 0,0-1 1 0 0,0 0-1 0 0,0 1 1 0 0,0-1-1 0 0,0 0 1 0 0,-1 0-1 0 0,1 1 1 0 0,2-1-1 0 0,-2 0 38 0 0,0 0 0 0 0,0 0 0 0 0,0-1-1 0 0,0 1 1 0 0,0 0 0 0 0,0 0-1 0 0,0-1 1 0 0,0 1 0 0 0,0 0 0 0 0,0-1-1 0 0,0 1 1 0 0,-1-1 0 0 0,1 1 0 0 0,1-2-1 0 0,1 0-23 0 0,-1 0 0 0 0,0 0 0 0 0,3-5 0 0 0,-3 6-195 0 0,-1-1 0 0 0,0 0 0 0 0,0 0 0 0 0,1-3 1 0 0,-1 4 281 0 0,-1-1 1 0 0,1 1-1 0 0,-1-1 1 0 0,0 1-1 0 0,1-1 1 0 0,-1 1-1 0 0,0-3 1 0 0,0 4-106 0 0,0 0 0 0 0,0 0 0 0 0,0 0 1 0 0,0 0-1 0 0,0-1 0 0 0,0 1 0 0 0,0 0 1 0 0,0 0-1 0 0,0 0 0 0 0,0 0 0 0 0,-1 0 1 0 0,1-1-1 0 0,0 1-1007 0 0,-1 1-35 0 0,0 2 631 0 0,0-1-1 0 0,-1 4 1 0 0,1-3 929 0 0,0 1-1 0 0,1-1 1 0 0,-1 1 0 0 0,1-1 0 0 0,0 6-1 0 0,0-8-449 0 0,0 0-1 0 0,0 0 1 0 0,1-1 0 0 0,-1 1-1 0 0,0 0 1 0 0,0-1-1 0 0,0 1 1 0 0,1-1-1 0 0,-1 1 1 0 0,0 0-1 0 0,1-1 1 0 0,-1 1 0 0 0,1 0 95 0 0,-1-1 0 0 0,0 0 0 0 0,1 1 0 0 0,-1-1 0 0 0,1 0 0 0 0,-1 1 0 0 0,0-1 0 0 0,1 0 0 0 0,-1 0 0 0 0,1 1 0 0 0,-1-1 0 0 0,1 0 0 0 0,-1 0 0 0 0,1 0 0 0 0,-1 0 0 0 0,1 0 1 0 0,0 1-1 0 0,-1-1-23 0 0,1 0 1 0 0,0 0 0 0 0,-1 0 0 0 0,1 0 0 0 0,-1-1-1 0 0,1 1 1 0 0,-1 0 0 0 0,1 0 0 0 0,-1 0 0 0 0,1 0-1 0 0,-1-1 1 0 0,2 1 0 0 0,-2-1-31 0 0,1 1 0 0 0,0-1 0 0 0,-1 1 0 0 0,1-1 0 0 0,0 0-1 0 0,-1 1 1 0 0,2-2 0 0 0,-2 1-182 0 0,1-1-1 0 0,0 1 1 0 0,-1-1-1 0 0,1 1 1 0 0,-1 0-1 0 0,1-1 1 0 0,-1 1-1 0 0,1-4 1 0 0,-1 4-479 0 0,0-1 1 0 0,0 1-1 0 0,0-1 0 0 0,0 1 1 0 0,-1-1-1 0 0,1 0 0 0 0,0 1 1 0 0,-1-3-1 0 0,1 4 555 0 0,0 0-1 0 0,0 0 1 0 0,0 0 0 0 0,0 0 0 0 0,0 0-1 0 0,0 0 1 0 0,0 0 0 0 0,-1 0 0 0 0,1 0-1 0 0,0 0 1 0 0,0 0 0 0 0,0 0 0 0 0,0 0-1 0 0,0 0 1 0 0,0 0 0 0 0,0 0 0 0 0,0 0-1 0 0,0 0 1 0 0,0 0 0 0 0,0 0 0 0 0,0 0-1 0 0,0 0 1 0 0,0 0 0 0 0,0 0 0 0 0,0 0-1 0 0,0 0 1 0 0,0 0 0 0 0,0 0 0 0 0,0 0-1 0 0,0 0 1 0 0,0 0 0 0 0,0 0 0 0 0,0 0 17 0 0,0 0 1 0 0,-1 0 0 0 0,1 0-1 0 0,0 0 1 0 0,0 0 0 0 0,0 0-1 0 0,0 0 1 0 0,0 0 0 0 0,0 0-1 0 0,0 0 1 0 0,0 0-1 0 0,0 0 1 0 0,0 0 0 0 0,0 1-1 0 0,-1 1 226 0 0,0 2 843 0 0,1 0 1 0 0,-1 0-1 0 0,1 0 0 0 0,0 0 1 0 0,0 5-1 0 0,0-9-1048 0 0,0 1-1 0 0,0-1 0 0 0,0 0 1 0 0,0 0-1 0 0,0 0 0 0 0,0 0 0 0 0,0 0 1 0 0,0 1-1 0 0,1-1 0 0 0,-1 0 1 0 0,0 0-1 0 0,0 0 0 0 0,0 0 1 0 0,0 0-1 0 0,0 1 0 0 0,0-1 1 0 0,0 0-1 0 0,0 0 0 0 0,0 0 1 0 0,1 0-1 0 0,-1 0 4 0 0,0 0 1 0 0,0 0-1 0 0,0 0 1 0 0,0 0 0 0 0,1 0-1 0 0,-1 0 1 0 0,0 0-1 0 0,0 0 1 0 0,0 0-1 0 0,0 0 1 0 0,0 0-1 0 0,1 0 1 0 0,-1 0-1 0 0,0 0 1 0 0,0 0-1 0 0,0 0 1 0 0,0 0-1 0 0,1 0 1 0 0,-1 0 0 0 0,0 0-1 0 0,0 0 1 0 0,1-1 148 0 0,0 0 0 0 0,0 1 0 0 0,0-1 1 0 0,0 0-1 0 0,1-1 0 0 0,-1 0-421 0 0,3-3-1 0 0,-4 4 82 0 0,1 0 1 0 0,0-1-1 0 0,-1 1 0 0 0,1-2 0 0 0,-1 3 35 0 0,0-1 0 0 0,0 1 1 0 0,1-1-1 0 0,-1 1 0 0 0,0-1 0 0 0,0 1 0 0 0,0 0 0 0 0,0-1 1 0 0,0 1-1 0 0,-1-1 0 0 0,1 1 0 0 0,0-1 0 0 0,0 1 0 0 0,0-1 0 0 0,0 0 1 0 0,0 1 97 0 0,0 0 0 0 0,0 0 1 0 0,0 0-1 0 0,0 0 0 0 0,0 0 1 0 0,0 0-1 0 0,0 0 0 0 0,-1 0 1 0 0,1 0-1 0 0,0 0 1 0 0,0 0-1 0 0,0 0 0 0 0,0 0 1 0 0,0 0-1 0 0,0 0 0 0 0,0 0 1 0 0,0 0-1 0 0,0 0 0 0 0,0 0 1 0 0,0 0-1 0 0,0 0 0 0 0,0 0 1 0 0,0 0-1 0 0,0 0 1 0 0,0 0-1 0 0,0 0 0 0 0,0 0 1 0 0,0 0-1 0 0,0 0 0 0 0,0 0 1 0 0,0 0-1 0 0,0 0 0 0 0,0 0 1 0 0,0 0-1 0 0,0 0 0 0 0,0 0 1 0 0,0 0-1 0 0,0 0 1 0 0,0 0-1 0 0,0 0 0 0 0,0 0 1 0 0,0 0-1 0 0,-1 1-456 0 0,0 2 1131 0 0,-1 6 2594 0 0,2-7-2771 0 0,-1 1-1 0 0,-1 3 0 0 0,2-6-449 0 0,0 0 0 0 0,0 0 0 0 0,0 0 0 0 0,0 0-1 0 0,0 0 1 0 0,0 0 0 0 0,0 0 0 0 0,0 0 0 0 0,0 0 0 0 0,0 0 0 0 0,0 0-1 0 0,0 0 1 0 0,0 0 0 0 0,0 0 0 0 0,0 0 0 0 0,0 1 0 0 0,0-1 0 0 0,0 0-1 0 0,0 0 1 0 0,0 0 0 0 0,0 0 0 0 0,0 0 0 0 0,0 0 0 0 0,0 0-1 0 0,0 0 1 0 0,0 0 0 0 0,0 0 0 0 0,0 0 0 0 0,0 0 0 0 0,0 0 0 0 0,0 0-1 0 0,0 0 1 0 0,1 0 845 0 0,2-2 114 0 0,-3 2-1044 0 0,1-1 36 0 0,0 0 1 0 0,-1 0-1 0 0,1 1 1 0 0,0-1-1 0 0,-1 0 1 0 0,1 0 0 0 0,-1 0-1 0 0,1 0 1 0 0,0-1-1 0 0,-1 1-73 0 0,0 1-1 0 0,0-1 0 0 0,1 0 0 0 0,-1 1 1 0 0,0-1-1 0 0,0 1 0 0 0,0-1 0 0 0,0 0 1 0 0,0 1-1 0 0,0-1 0 0 0,0 1 0 0 0,0-1 1 0 0,0 0-1 0 0,-1 1 0 0 0,1-1 0 0 0,0 1 1 0 0,0-1-1 0 0,-1 0 0 0 0,1 1 94 0 0,0 0 0 0 0,0 0 0 0 0,0-1 0 0 0,0 1-1 0 0,0 0 1 0 0,0 0 0 0 0,0 0 0 0 0,-1 0 0 0 0,1 0 0 0 0,0 0 0 0 0,0 0-1 0 0,0 0 1 0 0,0 0 0 0 0,0 0 0 0 0,0 0 0 0 0,0 0 0 0 0,0 0-1 0 0,-1 0 1 0 0,1-1 0 0 0,0 1 0 0 0,0 0 0 0 0,0 0 0 0 0,0 0 0 0 0,0 0 9 0 0,-1 0 0 0 0,1 0 1 0 0,0 1-1 0 0,0-1 1 0 0,0 0-1 0 0,-1 0 1 0 0,1 0-1 0 0,0 0 0 0 0,0 0 1 0 0,0 0-1 0 0,0 0 1 0 0,-1 1-1 0 0,0-1 36 0 0,1 1 0 0 0,-1 0 0 0 0,1-1 0 0 0,-2 2 0 0 0,0 2 807 0 0,1 0-1 0 0,-4 7 0 0 0,4-8-317 0 0,1-3-329 0 0,0 1-1 0 0,0-1 1 0 0,-1 2-1 0 0,1-2-155 0 0,0 0 0 0 0,0 0 0 0 0,0 0 0 0 0,0 0-1 0 0,0 0 1 0 0,0 0 0 0 0,0 0 0 0 0,0 0-1 0 0,0 0 1 0 0,-1 0 0 0 0,1 0 0 0 0,0 0-1 0 0,0 0 1 0 0,0 0 0 0 0,0 0 0 0 0,0 0-1 0 0,0 0 1 0 0,0 0 0 0 0,0 0 0 0 0,0 0 0 0 0,0 0-4 0 0,0 0 1 0 0,0 0-1 0 0,0 0 1 0 0,0 0-1 0 0,0 0 1 0 0,0 0-1 0 0,0 0 1 0 0,-1 0-1 0 0,1 0 1 0 0,0 0-1 0 0,0 0 1 0 0,0 0 0 0 0,0 0-1 0 0,0 0 1 0 0,0 0-1 0 0,0 0 1 0 0,0 0-1 0 0,0-1 1 0 0,0 1-1 0 0,0 0 1 0 0,0 0-1 0 0,0 0 1 0 0,0 0 0 0 0,0-2 0 0 0,-1 0 0 0 0,1 0 0 0 0,0 0 1 0 0,0 0-1 0 0,0-2 0 0 0,1-5-741 0 0,-2 5-428 0 0,-2-10 0 0 0,3 14 1149 0 0,-1-3-507 0 0,1 3 489 0 0,0 0 0 0 0,0-1 0 0 0,0 1-1 0 0,0 0 1 0 0,0 0 0 0 0,0 0 0 0 0,0 0 0 0 0,0 0 0 0 0,0 0 0 0 0,0-1-1 0 0,0 1 1 0 0,-1 0 0 0 0,1 0 0 0 0,0 0 0 0 0,0 0 0 0 0,0 0 0 0 0,0 0-1 0 0,-1 0 1 0 0,1 0 34 0 0,0 0 1 0 0,0 0-1 0 0,0 0 0 0 0,0 0 0 0 0,0 0 0 0 0,0 0 0 0 0,0 0 1 0 0,-1 0-1 0 0,1 0 0 0 0,0 0 0 0 0,0 0 0 0 0,0 0 0 0 0,0 0 1 0 0,0 0-1 0 0,0 0 0 0 0,0 0 0 0 0,0 1 0 0 0,0-1 0 0 0,0 0 0 0 0,-1 0 1 0 0,1 0-1 0 0,0 0 0 0 0,-1 3 396 0 0,1-3-402 0 0,-1 1 346 0 0,1 1 0 0 0,-1-1 0 0 0,1 1 1 0 0,-1-1-1 0 0,1 3 0 0 0,0 9 844 0 0,0-11-1063 0 0,0-2-151 0 0,0 0-31 0 0,0-1-100 0 0,1-1-67 0 0,-1-1-65 0 0,1 1 0 0 0,-1 0 0 0 0,0-1-1 0 0,0 1 1 0 0,0-4 0 0 0,-1 5 105 0 0,1 0 1 0 0,0-1-1 0 0,-1 1 1 0 0,1-1-1 0 0,0 1 0 0 0,-1 0 1 0 0,0 0-1 0 0,1-1 1 0 0,-1 1-1 0 0,-1-2 1 0 0,2 3 24 0 0,0 0 0 0 0,-1-1 0 0 0,1 1 0 0 0,0 0-1 0 0,0 0 1 0 0,-1-1 0 0 0,1 1 0 0 0,0 0 0 0 0,-1 0 0 0 0,1 0 0 0 0,0-1 0 0 0,-1 1 0 0 0,0 0 0 0 0,1 0 136 0 0,0 0 0 0 0,-1 0 0 0 0,1 0 0 0 0,0 0 0 0 0,0 0 0 0 0,-1 0 0 0 0,1 0 0 0 0,0 0 0 0 0,0 0 0 0 0,-1 0 0 0 0,1 0 0 0 0,0 0 0 0 0,0 0 0 0 0,-1 1 0 0 0,1-1 0 0 0,0 0 0 0 0,0 0-1 0 0,-1 0 1 0 0,1 0 0 0 0,0 0 0 0 0,0 1 0 0 0,-1 0 287 0 0,0-1 0 0 0,1 1 0 0 0,-1 0 0 0 0,1 0 0 0 0,-1 0 0 0 0,1-1 0 0 0,-1 1 0 0 0,1 0 0 0 0,-1 0 0 0 0,1 0-1 0 0,0 2 1 0 0,-1-1 294 0 0,1 1-1 0 0,0-1 0 0 0,0 5 0 0 0,0-7-525 0 0,0 4 395 0 0,0-4-429 0 0,0 0 0 0 0,1 0-1 0 0,-1 1 1 0 0,0-1 0 0 0,0 0 0 0 0,0 0-1 0 0,0 0 1 0 0,0 0 0 0 0,0 1-1 0 0,0-1 1 0 0,0 0 0 0 0,0 0-1 0 0,1 0 1 0 0,-1 0 0 0 0,0 0 0 0 0,0 1-1 0 0,0-1-11 0 0,0 0 0 0 0,0 0 0 0 0,0 0-1 0 0,0 0 1 0 0,1 0 0 0 0,-1 0 0 0 0,0 0-1 0 0,0 0 1 0 0,0 0 0 0 0,0 0 0 0 0,0 0 0 0 0,0 0-1 0 0,0 0 1 0 0,0 0 0 0 0,0 0 0 0 0,0 0-1 0 0,0 0 1 0 0,0 0 0 0 0,0 0 0 0 0,0 0 0 0 0,0 0-1 0 0,0 0 1 0 0,1 0 0 0 0,0-2-294 0 0,1-1-146 0 0,-2 3 445 0 0,1-2-44 0 0,-1 0-1 0 0,1 0 0 0 0,0 0 1 0 0,0-3-1 0 0,0 4 12 0 0,-1-1 0 0 0,0 1 0 0 0,0 0-1 0 0,0-1 1 0 0,0 1 0 0 0,0 0 0 0 0,0-1-1 0 0,-1-1 1 0 0,1 2-49 0 0,0 1-1 0 0,-1-1 1 0 0,1 1-1 0 0,0-1 1 0 0,-1 0 0 0 0,1 1-1 0 0,0-1 1 0 0,-1 1-1 0 0,1 0 1 0 0,-1-1-1 0 0,1 1 1 0 0,-1-1-1 0 0,0 0 17 0 0,1 1-1 0 0,0 0 0 0 0,0 0 0 0 0,-1 0 0 0 0,1 0 0 0 0,0-1 0 0 0,-1 1 0 0 0,1 0 1 0 0,0 0-1 0 0,-1 0 0 0 0,1 0 0 0 0,0 0 0 0 0,-1 0 0 0 0,1 0 0 0 0,0 0 1 0 0,0 0-1 0 0,-1 0 0 0 0,1 0 0 0 0,0 0 0 0 0,-1 0 0 0 0,1 0 0 0 0,0 1 0 0 0,-1-1 1 0 0,1 0-1 0 0,0 0 0 0 0,-1 1 0 0 0,0-1 123 0 0,0 1 1 0 0,0 0-1 0 0,0 0 0 0 0,0 0 1 0 0,0 0-1 0 0,0 1 0 0 0,0-1 1 0 0,0 0-1 0 0,0 0 0 0 0,1 1 1 0 0,-1-1-1 0 0,0 0 0 0 0,0 3 1 0 0,1-2 200 0 0,-1 0 1 0 0,1 0-1 0 0,-1 0 1 0 0,1-1-1 0 0,0 1 1 0 0,0 0-1 0 0,0 0 1 0 0,0 0-1 0 0,1 3 1 0 0,-1-4-219 0 0,0-1 1 0 0,1 1-1 0 0,-1-1 0 0 0,0 1 1 0 0,0-1-1 0 0,0 1 0 0 0,1-1 1 0 0,-1 0-1 0 0,0 1 1 0 0,0-1-1 0 0,1 1 0 0 0,-1-1-44 0 0,0 0-1 0 0,1 0 0 0 0,-1 0 0 0 0,0 1 1 0 0,0-1-1 0 0,1 0 0 0 0,-1 0 0 0 0,0 0 1 0 0,0 0-1 0 0,0 0 0 0 0,1 0 0 0 0,-1 0 1 0 0,0 0-1 0 0,0 0 0 0 0,1 0 0 0 0,-1 0 1 0 0,0 0-1 0 0,0 0 0 0 0,1 0 1 0 0,-1 0-1 0 0,0 0 0 0 0,0 0 0 0 0,1 0 1 0 0,0 0-15 0 0,-1-1 1 0 0,1 1 0 0 0,0 0 0 0 0,-1-1 0 0 0,1 1 0 0 0,0 0 0 0 0,-1-1 0 0 0,1 1 0 0 0,-1-1 0 0 0,1 1 0 0 0,0-2-1 0 0,1 0 428 0 0,2-4 0 0 0,-4 6-405 0 0,1-2 90 0 0,0 0 0 0 0,0-1 0 0 0,0 1 0 0 0,1-3 0 0 0,-2 4-251 0 0,1-1 1 0 0,-1 1 0 0 0,0-1-1 0 0,0 0 1 0 0,0 1-1 0 0,0-1 1 0 0,0-2-1 0 0,0 4 1 0 0,0-1-1 0 0,0 0 1 0 0,0 1 0 0 0,-1-1-1 0 0,1 1 1 0 0,0-1-1 0 0,0 0 1 0 0,-1 1 0 0 0,1-1-1 0 0,0 1 1 0 0,-1-2 0 0 0,0 2 69 0 0,1 0 0 0 0,0 0 1 0 0,0 0-1 0 0,0 0 0 0 0,-1 0 1 0 0,1-1-1 0 0,0 1 1 0 0,0 0-1 0 0,0 0 0 0 0,-1 0 1 0 0,1 0-1 0 0,0 0 0 0 0,0 0 1 0 0,-1 0-1 0 0,1 0 1 0 0,0 0-1 0 0,0 0 0 0 0,-1 0 1 0 0,1 0-1 0 0,0 0 0 0 0,0 0 1 0 0,-1 0-1 0 0,1 0 1 0 0,0 0-1 0 0,0 0 0 0 0,-1 0 1 0 0,1 0-1 0 0,0 0 0 0 0,0 0 1 0 0,-1 0-1 0 0,1 0 1 0 0,0 1-1 0 0,-1-1 43 0 0,0 1 0 0 0,1-1 0 0 0,-1 1 0 0 0,0 0 0 0 0,1-1 0 0 0,-1 1 0 0 0,1 0 0 0 0,-1 0 0 0 0,0 1 380 0 0,0 0 0 0 0,-1 3 0 0 0,1-3 99 0 0,1 0 1 0 0,-1 0-1 0 0,1 1 1 0 0,-1-1-1 0 0,1 1 1 0 0,0-1-1 0 0,0 4 1 0 0,0-6-353 0 0,0 1 0 0 0,0-1 1 0 0,1 0-1 0 0,-1 1 0 0 0,0-1 0 0 0,0 1 0 0 0,0-1 1 0 0,0 0-1 0 0,0 1 0 0 0,1-1 0 0 0,-1 1 1 0 0,0-1-70 0 0,1 0 1 0 0,-1 0 0 0 0,0 0 0 0 0,0 0 0 0 0,0 1 0 0 0,0-1-1 0 0,0 0 1 0 0,0 0 0 0 0,1 0 0 0 0,-1 0 0 0 0,0 0-1 0 0,0 0 1 0 0,0 0 0 0 0,0 0 0 0 0,1 0 0 0 0,-1 0-1 0 0,0 0 1 0 0,0 0 0 0 0,0 0 0 0 0,0 0 0 0 0,1 0 0 0 0,-1 0-1 0 0,0 0 1 0 0,0 0 0 0 0,0 0 0 0 0,0 0 0 0 0,1 0-1 0 0,-1 0 1 0 0,0 0 0 0 0,0-1 0 0 0,1 1-88 0 0,0 0 0 0 0,-1-1 0 0 0,1 1 0 0 0,0-1 0 0 0,-1 1 0 0 0,1-1 0 0 0,0 0 0 0 0,3-5 237 0 0,-4 6-155 0 0,3-4 48 0 0,3-6 1 0 0,-6 8-549 0 0,1 1 0 0 0,-1-1 0 0 0,1 1 0 0 0,-1 0 0 0 0,1-1 0 0 0,-1 0 0 0 0,0 1 0 0 0,0-3 0 0 0,0 4 372 0 0,0 0 0 0 0,0-1 1 0 0,0 1-1 0 0,0 0 0 0 0,0-1 1 0 0,0 1-1 0 0,0 0 0 0 0,0-1 1 0 0,-1 1-1 0 0,1 0 0 0 0,0 0 0 0 0,0-1 1 0 0,0 1-1 0 0,0 0 0 0 0,-1-1 1 0 0,1 1-1 0 0,0 0 0 0 0,0 0 1 0 0,-1 0-1 0 0,1-1 0 0 0,0 1 36 0 0,-1 0 0 0 0,1 0-1 0 0,0 0 1 0 0,0 0-1 0 0,0 0 1 0 0,-1 0 0 0 0,1 0-1 0 0,0-1 1 0 0,0 1-1 0 0,-1 0 1 0 0,1 0 0 0 0,0 0-1 0 0,0 0 1 0 0,-1 0-1 0 0,1 0 1 0 0,0 1 0 0 0,0-1-1 0 0,0 0 1 0 0,-1 0 0 0 0,1 0-1 0 0,0 0 1 0 0,0 0-1 0 0,0 0 1 0 0,-1 0 0 0 0,1 0-1 0 0,0 0 1 0 0,0 1-1 0 0,-1-1 1 0 0,1 1 340 0 0,-1-1 1 0 0,0 1-1 0 0,1 0 1 0 0,-1-1-1 0 0,1 1 1 0 0,0 0-1 0 0,-1-1 0 0 0,1 1 1 0 0,-1 0-1 0 0,1 0 1 0 0,0-1-1 0 0,0 1 1 0 0,0 0-1 0 0,-1 0 0 0 0,1 1 1 0 0,0 0 436 0 0,0 0-1 0 0,0 1 1 0 0,0-1 0 0 0,1 0 0 0 0,0 2-1 0 0,-1-2-466 0 0,1-1 0 0 0,-1 1-1 0 0,1-1 1 0 0,-1 1 0 0 0,2 1 0 0 0,-2-2-213 0 0,1-1 1 0 0,-1 0 0 0 0,0 1 0 0 0,1-1-1 0 0,-1 0 1 0 0,0 1 0 0 0,1-1 0 0 0,-1 0-1 0 0,0 1 1 0 0,1-1 0 0 0,0 0-34 0 0,-1 0 0 0 0,0 0 0 0 0,1 0 1 0 0,-1 1-1 0 0,0-1 0 0 0,1 0 0 0 0,-1 0 0 0 0,0 0 0 0 0,1 0 1 0 0,-1 0-1 0 0,0 0 0 0 0,1 0 0 0 0,-1 0 0 0 0,0 0 1 0 0,0-1-1 0 0,1 1 0 0 0,0 0 34 0 0,0-1-1 0 0,0 1 1 0 0,0-1 0 0 0,-1 1 0 0 0,1-1 0 0 0,0 1-1 0 0,0-1 1 0 0,-1 1 0 0 0,1-1 0 0 0,0-1-1 0 0,1 0-75 0 0,-1 0 0 0 0,3-3 0 0 0,-4 4-163 0 0,1-1 1 0 0,0 1 0 0 0,-1 0 0 0 0,0-1 0 0 0,1 1 0 0 0,-1 0 0 0 0,1-4 0 0 0,-1 5-34 0 0,0-1 0 0 0,0 0 0 0 0,0 0 1 0 0,0 1-1 0 0,0-1 0 0 0,-1 0 0 0 0,1 1 0 0 0,0-1 0 0 0,0 0 0 0 0,-1 0 0 0 0,1 1 1 0 0,0-1-1 0 0,-1 0 0 0 0,1 1 0 0 0,0-1 0 0 0,-2-1 0 0 0,2 2 251 0 0,0 0-1 0 0,0 0 0 0 0,0 0 1 0 0,0 0-1 0 0,0 0 0 0 0,0 0 1 0 0,0 0-1 0 0,-1 0 0 0 0,1 0 0 0 0,0 0 1 0 0,0 0-1 0 0,0 0 0 0 0,0 0 1 0 0,0 0-1 0 0,0-1 0 0 0,-1 1 1 0 0,1 0 24 0 0,0 0 1 0 0,0 0 0 0 0,0 0-1 0 0,0 0 1 0 0,0 0 0 0 0,0 1-1 0 0,0-1 1 0 0,0 0 0 0 0,0 0-1 0 0,0 0 1 0 0,0 0 0 0 0,0 0-1 0 0,0 0 1 0 0,0 0 0 0 0,0 0-1 0 0,0 0 1 0 0,0 0 0 0 0,0 0-1 0 0,-1 0 1 0 0,1 0 0 0 0,0 0-1 0 0,0 0 1 0 0,0 0 0 0 0,0 0 93 0 0,0 1 0 0 0,0-1 0 0 0,0 1 0 0 0,0-1-1 0 0,0 0 1 0 0,0 0 0 0 0,0 1 0 0 0,0-1 0 0 0,0 1 0 0 0,0 1 163 0 0,0 0-1 0 0,1 0 1 0 0,-1 0-1 0 0,1-1 1 0 0,-1 1-1 0 0,1 0 1 0 0,2 3-1 0 0,-3-5-181 0 0,0 1-1 0 0,0-1 0 0 0,1 0 0 0 0,-1 1 1 0 0,0-1-1 0 0,1 0 0 0 0,0 1 1 0 0,-1-1-59 0 0,0 0 0 0 0,0 0 0 0 0,0 0 0 0 0,0 0 0 0 0,0 0 0 0 0,0 0 0 0 0,0 0 0 0 0,0 0 0 0 0,0 0 0 0 0,1 0 0 0 0,-1 0 0 0 0,0 0 0 0 0,0 0 0 0 0,0 0 0 0 0,0 0 0 0 0,0 0 0 0 0,0 0 0 0 0,0 0 0 0 0,0 0 0 0 0,1 0 0 0 0,-1 0 0 0 0,0 0 0 0 0,0 0 0 0 0,0 0 0 0 0,0 0 0 0 0,0 0 0 0 0,0 0 0 0 0,0 0 0 0 0,0 0 0 0 0,0 0 0 0 0,0 0 0 0 0,1 0 0 0 0,-1-1 0 0 0,0 1 0 0 0,0 0 0 0 0,0 0 0 0 0,0 0 0 0 0,1-1-45 0 0,-1 0 0 0 0,1 0 0 0 0,-1 0 0 0 0,1 0 0 0 0,-1 0 0 0 0,1 0 0 0 0,-1 0 1 0 0,0 0-1 0 0,0-1 0 0 0,1-1 0 0 0,-1 1-584 0 0,0-1 0 0 0,0 1-1 0 0,-1-6 1 0 0,1 7 52 0 0,0 1-60 0 0,0 0 227 0 0,0 1 193 0 0,0 1 0 0 0,2 0 0 0 0,-2-1 105 0 0,0 0-1 0 0,1 0 1 0 0,-1-1-1 0 0,0 3 1 0 0,0-3 100 0 0,0 1 1088 0 0,1-1-617 0 0,-1 0-433 0 0,1 0-80 0 0,-1-1 0 0 0,0 1 0 0 0,0 0-1 0 0,0 0 1 0 0,0 0 0 0 0,0 0 0 0 0,0 0-1 0 0,1-1 1 0 0,-1 1 0 0 0,0 0 0 0 0,0 0 0 0 0,0 0-1 0 0,0 0 1 0 0,0-1 0 0 0,0 1 0 0 0,0 0-1 0 0,0-1-51 0 0,0 1 0 0 0,0-1 0 0 0,0-1 0 0 0,0 2 100 0 0,-1-11 702 0 0,0 11-868 0 0,1 0 0 0 0,0 0 0 0 0,0 0-1 0 0,0-1 1 0 0,0 1 0 0 0,0 0 0 0 0,0 0-1 0 0,0-1 1 0 0,0 1 0 0 0,0 0 0 0 0,-1 0 0 0 0,1 0-1 0 0,0-1 1 0 0,0 1 0 0 0,0 0 0 0 0,-1 0-1 0 0,1-1 332 0 0,-1 1-1 0 0,0-1 0 0 0,-1 1 0 0 0,0-1 429 0 0,2 0-1417 0 0,0 1 805 0 0,-1 0 0 0 0,1 0 0 0 0,0 0 1 0 0,0 0-1 0 0,0 0 0 0 0,0 0 0 0 0,0 0 1 0 0,0 0-1 0 0,0 0 0 0 0,-1 0 1 0 0,1 0-1 0 0,0-1 0 0 0,0 1 0 0 0,0 0 1 0 0,0 0-1 0 0,0 0 0 0 0,0 0 0 0 0,0 0 1 0 0,0 0-1 0 0,0 0 0 0 0,0 0 0 0 0,0-1 1 0 0,0 1-1 0 0,0 0 0 0 0,0 0 0 0 0,-1 0 1 0 0,1 0-1 0 0,0-1 0 0 0,0 1 131 0 0,0 0 0 0 0,0 0-1 0 0,0-1 1 0 0,0 1-1 0 0,0-1 1 0 0,0 1 0 0 0,0 0-1 0 0,-1 0 1 0 0,1-1-1 0 0,0 1 1 0 0,0 0 0 0 0,-1 0-1 0 0,1-1 1 0 0,-1 1-2091 0 0,1-1 1950 0 0,0 1 1 0 0,0 0-1 0 0,0 0 1 0 0,0 0-1 0 0,0 0 1 0 0,0 0-1 0 0,0 0 1 0 0,0 0-1 0 0,0 0 1 0 0,0 0-1 0 0,0 0 1 0 0,0 0-1 0 0,0 0 1 0 0,0 0-1 0 0,0 0 1 0 0,0 0-1 0 0,0 0 1 0 0,0 0-1 0 0,0 0 1 0 0,-1 0-1 0 0,1 0 1 0 0,0 0-1 0 0,0 0 1 0 0,0 0-1 0 0,0 0 1 0 0,0 0-1 0 0,0 0 1 0 0,0 0-1 0 0,0 0 1 0 0,0 0-1 0 0,0 0 1 0 0,0 0 0 0 0,0 0-1 0 0,0 0 1 0 0,0 0-1 0 0,0 0 1 0 0,0 0-1 0 0,0 0 1 0 0,0 1-1 0 0,0-1 1 0 0,0 0-1 0 0,0 0 1 0 0,0 0-1 0 0,0 0 1 0 0,0 0-1 0 0,0 0 1 0 0,0 0-1 0 0,0 0 1 0 0,0 0 1414 0 0,0 0-1417 0 0,0 0 0 0 0,1 0 0 0 0,-1 0 0 0 0,0-1-1 0 0,0 1 1 0 0,1 0 0 0 0,-1 0 0 0 0,0 0 0 0 0,0 0-13 0 0,0 0 0 0 0,0 0 0 0 0,1-1 1 0 0,-1 1-1 0 0,0 0 0 0 0,0 0 1 0 0,0 0-1 0 0,0 0 0 0 0,0 0 0 0 0,1 0 1 0 0,-1 0-1 0 0,0 0 0 0 0,0 0 1 0 0,0 0-1 0 0,1 0 0 0 0,-1 0 124 0 0,0 0 0 0 0,0 0-1 0 0,0 0 1 0 0,0 0 0 0 0,1 0 0 0 0,-1 0 0 0 0,0 0-1 0 0,0 0 1 0 0,0 0 0 0 0,0 1 0 0 0,1-1-1 0 0,-1 0 1 0 0,0 0 0 0 0,2 2 1103 0 0,2 2 0 0 0,1 3-4126 0 0,-4-5 2619 0 0,-1-2 293 0 0,0 0 0 0 0,0 0 1 0 0,0 1-1 0 0,0-1 0 0 0,0 0 0 0 0,0 0 0 0 0,0 0 0 0 0,0 0 1 0 0,1 0-1 0 0,-1 0 0 0 0,0 1 0 0 0,-6-3-813 0 0,5 2 1036 0 0,0-1 0 0 0,1 1 0 0 0,-1-1 0 0 0,0 1 0 0 0,-1-2 0 0 0,-3-3 1230 0 0,2 1-1263 0 0,2 4-140 0 0,-2-3-307 0 0,3 2 379 0 0,0 1 0 0 0,-1 0 0 0 0,1-1-1 0 0,0 1 1 0 0,0 0 0 0 0,0-1-1 0 0,0 1 1 0 0,-1 0 0 0 0,1-1 0 0 0,0 1-86 0 0,0 0 0 0 0,0 0 0 0 0,0 0 0 0 0,0 0 0 0 0,0 0 0 0 0,0 0 0 0 0,0 0 0 0 0,0-1 0 0 0,0 1 0 0 0,0 0 0 0 0,0 0 0 0 0,0 0 0 0 0,0 0 0 0 0,0 0 0 0 0,0 0 0 0 0,0 0 0 0 0,0 0 0 0 0,0 0 0 0 0,0 0 0 0 0,0 0 0 0 0,0 0 0 0 0,0 0 0 0 0,0 0 0 0 0,0 0 0 0 0,0 0 0 0 0,0 0 0 0 0,0 0 0 0 0,1-1 0 0 0,-1 1 0 0 0,0 0-47 0 0,0 0 1 0 0,0 0 0 0 0,0 0-1 0 0,0 0 1 0 0,0 0 0 0 0,0 0-1 0 0,0 1 1 0 0,0-1-1 0 0,0 0 1 0 0,0 0 0 0 0,0 0-1 0 0,0 0 1 0 0,0 0 0 0 0,0 0-1 0 0,1 0 1 0 0,-1 0-1 0 0,0 0 1 0 0,0 0 0 0 0,0 0-1 0 0,0 0 1 0 0,0 0 0 0 0,0 0-1 0 0,0 0 1 0 0,0 0 0 0 0,0 0-1 0 0,2 4 50 0 0,1 0-1 0 0,-1-1 0 0 0,4 5 1 0 0,-5-8-317 0 0,1 2-420 0 0,-3-4 2855 0 0,-1 0-1789 0 0,-1-2 1 0 0,2 3-544 0 0,-1-1 1 0 0,1 1 0 0 0,0 0 0 0 0,-1-2 0 0 0,1 1-288 0 0,0 0 73 0 0,-2-4 0 0 0,3 6 1487 0 0,0 1-1648 0 0,2 0 476 0 0,-1 1 0 0 0,1-1 0 0 0,-1 1 0 0 0,0 0 1 0 0,0 0-1 0 0,0 0 0 0 0,0 0 0 0 0,0 0 0 0 0,1 3 1 0 0,-2-5 55 0 0,1 1 92 0 0,-1-1 123 0 0,0 0 142 0 0,0-1-275 0 0,0 1 0 0 0,0-1 0 0 0,0 1 1 0 0,0 0-1 0 0,0-1 0 0 0,0 1 1 0 0,0-1-1 0 0,-1 1 0 0 0,1 0 1 0 0,0-1-1 0 0,0 1 0 0 0,0 0 1 0 0,-1-1-1 0 0,0-1-287 0 0,-2-1-1 0 0,3 2 166 0 0,-1 1-134 0 0,0-2-856 0 0,-1 1 0 0 0,-2-3 0 0 0,9 8 2960 0 0,-1 0-1010 0 0,-1-1-693 0 0,-1-1-1 0 0,4 6 1 0 0,-5-8-219 0 0,-1 1 1 0 0,0-1-1 0 0,1 1 0 0 0,-1 0 1 0 0,0-1-1 0 0,0 1 1 0 0,0-1-1 0 0,0 2 0 0 0,1-1-13 0 0,-1-1-1 0 0,0 1 1 0 0,0-1 0 0 0,0 1-1 0 0,0 0 1 0 0,1 0-1 0 0,0 0-582 0 0,-1-2-982 0 0,0 1 1140 0 0,0 0 418 0 0,-1 0 8 0 0,1 0-1 0 0,0-1 1 0 0,0 1-1 0 0,0 0 1 0 0,0 0 0 0 0,0 0-1 0 0,0 0 1 0 0,0 0-1 0 0,-1 0 1 0 0,1-1-1 0 0,0 1 1 0 0,0 0-1 0 0,0 0 1 0 0,-1 0-1 0 0,1 0 2 0 0,0 0 0 0 0,0 0 0 0 0,0 0 0 0 0,0 0-1 0 0,0 0 1 0 0,0 0 0 0 0,0 0 0 0 0,0 0 0 0 0,0 0 0 0 0,0 0-1 0 0,0 0 1 0 0,0 0 0 0 0,0 0 0 0 0,0 0 0 0 0,0 0 0 0 0,0 1-1 0 0,0-1 1 0 0,0 0 0 0 0,0 0 0 0 0,0 0 0 0 0,0 0 0 0 0,0 0-1 0 0,0 0 1 0 0,0 0 0 0 0,0 0 0 0 0,0 0 0 0 0,0 0 0 0 0,1 1 137 0 0,-1-1-134 0 0,1 2 294 0 0,2 6 1600 0 0,-3-8-1933 0 0,1 1 0 0 0,-1 0-1 0 0,0-1 1 0 0,1 1-1 0 0,-1 0 1 0 0,1-1-1 0 0,0 1 1 0 0,0 0-1 0 0,-1-1-1108 0 0,0 0 865 0 0,-1-1 222 0 0,-5-7 9 0 0,5 6-155 0 0,-4-7-2822 0 0,6 12 5028 0 0,0-1-1024 0 0,1 1-1 0 0,-2-2-1009 0 0,1-1 1 0 0,-1 1-1 0 0,0-1 0 0 0,1 0 1 0 0,-1 1-1 0 0,0-1 0 0 0,1 0 1 0 0,-1 0-1 0 0,0 1 1 0 0,1-1-1 0 0,-1 0 8 0 0,0 0 0 0 0,0 0 0 0 0,1 0 0 0 0,-1 1 0 0 0,0-1-1 0 0,0 0 1 0 0,0 0 0 0 0,0 0 0 0 0,0 0 0 0 0,0 0 0 0 0,0 0 0 0 0,0 0 0 0 0,0 0 0 0 0,0 0 0 0 0,0 0 0 0 0,0 0 0 0 0,0 0 0 0 0,0 0-1 0 0,0 0 1 0 0,0 0 70 0 0,1 0-1 0 0,-1 0 1 0 0,0-1-1 0 0,0 1 1 0 0,0 0-1 0 0,0 0 1 0 0,0 0-1 0 0,0 0 1 0 0,0 0-1 0 0,0 0 1 0 0,0 0-1 0 0,0 0 1 0 0,0 0-1 0 0,0 0 1 0 0,0 0-1 0 0,0 0 1 0 0,0 0-1 0 0,0 0 1 0 0,0 0-1 0 0,0 0 1 0 0,0 0-1 0 0,0 0 0 0 0,0 0 1 0 0,0 0-1 0 0,0 0 134 0 0,0-1-1 0 0,0 1 1 0 0,-1 0 0 0 0,1 0-1 0 0,0 0 1 0 0,0 0-1 0 0,0-1 1 0 0,0 1-1 0 0,0 0 1 0 0,-8-7-814 0 0,0 0-1200 0 0,7 5 1558 0 0,0 1 166 0 0,0 0-1 0 0,0 0 1 0 0,0 0 0 0 0,0 0 0 0 0,0 0 0 0 0,-1-1-1 0 0,1 2 135 0 0,1 0 0 0 0,0 0-1 0 0,0 0 1 0 0,0 0-1 0 0,0 0 1 0 0,0 0 0 0 0,0 0-1 0 0,0 0 1 0 0,0 0 0 0 0,-1 0-1 0 0,1 0 1 0 0,0 0-1 0 0,0 0 1 0 0,0 0 0 0 0,0 0-1 0 0,0 0 1 0 0,0 0-1 0 0,-1 0 30 0 0,1 0-1 0 0,0 0 1 0 0,0 0-1 0 0,0 0 1 0 0,0 0-1 0 0,0 0 1 0 0,0 0-1 0 0,0 0 1 0 0,0 0-1 0 0,0 0 1 0 0,0 0-1 0 0,0 1 1 0 0,0-1-1 0 0,0 0 1 0 0,0 0-1 0 0,0 0 1 0 0,0 0-1 0 0,0 0 0 0 0,0 0 1 0 0,0 0-1 0 0,0 0 13 0 0,0 1-1 0 0,0-1 0 0 0,0 0 0 0 0,0 1 0 0 0,0-1 0 0 0,0 0 0 0 0,0 1 0 0 0,0-1 1 0 0,0 1-1 0 0,0 0 73 0 0,1 0 1 0 0,-1 0 0 0 0,1 0-1 0 0,0 0 1 0 0,-1 0 0 0 0,1 1-1 0 0,0-2 1 0 0,0 1 0 0 0,0 0-1 0 0,0 0 1 0 0,1 1 0 0 0,-2-2-76 0 0,0 0 1 0 0,0 0-1 0 0,0 0 1 0 0,0 0 0 0 0,0 0-1 0 0,0 0 1 0 0,0 0-1 0 0,0 0 1 0 0,0 0 0 0 0,0 0-1 0 0,0 0 1 0 0,0 0 0 0 0,1 0-1 0 0,-1 0 1 0 0,0 0-1 0 0,0 0 1 0 0,0 0 0 0 0,0 0-1 0 0,0 0 1 0 0,0 0-1 0 0,0 0 1 0 0,0 0 0 0 0,0 0-1 0 0,0 0 1 0 0,0 0-1 0 0,0 0 1 0 0,0 0 0 0 0,0 0 12 0 0,0 0 0 0 0,1 0 0 0 0,-1 0 0 0 0,0 0 0 0 0,0 0 0 0 0,0 0 1 0 0,0 0-1 0 0,0 0 0 0 0,0 0 0 0 0,0-1 0 0 0,0 1 0 0 0,0 0 0 0 0,0 0 0 0 0,0 0 1 0 0,0 0-1 0 0,0 0 0 0 0,-1 0 0 0 0,0-4 174 0 0,0 3-657 0 0,0-1 1 0 0,0 0-1 0 0,-1-1 0 0 0,1 2 118 0 0,1 1 0 0 0,-1-1 0 0 0,0 0 0 0 0,1 0 0 0 0,-1 1-1 0 0,0-1 1 0 0,-1 0 0 0 0,1 1 231 0 0,1 0 1 0 0,0 0-1 0 0,0 0 0 0 0,0 0 0 0 0,0-1 1 0 0,0 1-1 0 0,-1 0 0 0 0,1 0 1 0 0,0 0-1 0 0,0 0 0 0 0,0 0 0 0 0,0 0 1 0 0,-1 0-1 0 0,1 0 0 0 0,0 0 1 0 0,0 0-1 0 0,0 0 0 0 0,0 0 0 0 0,-1 0 1 0 0,1 1-1 0 0,0-1 0 0 0,0 0 1 0 0,0 0-1 0 0,0 0 0 0 0,0 0 0 0 0,-1 0 1 0 0,1 0-1 0 0,0 0 0 0 0,0 1 72 0 0,-1-1 0 0 0,1 0-1 0 0,0 0 1 0 0,0 1-1 0 0,0-1 1 0 0,0 0-1 0 0,-1 1 1 0 0,1-1 0 0 0,0 0-1 0 0,0 1 1 0 0,0 0-1 0 0,0 0 531 0 0,0 0-1 0 0,-1 1 0 0 0,1-1 0 0 0,0 1 1 0 0,0-1-1 0 0,1 0 0 0 0,-1 1 0 0 0,0-1 1 0 0,0 0-1 0 0,1 2 0 0 0,-1-3-495 0 0,0 1 0 0 0,1-1 0 0 0,-1 0 0 0 0,0 0 0 0 0,0 0-1 0 0,0 1 1 0 0,0-1 0 0 0,0 0 0 0 0,0 0 0 0 0,0 0 0 0 0,1 0 0 0 0,-1 0-1 0 0,0 0 1 0 0,0 1 0 0 0,0-1 0 0 0,0 0 0 0 0,1 0 0 0 0,-1 0-1 0 0,0 0 1 0 0,0 0-17 0 0,0 0-1 0 0,1 0 0 0 0,-1 0 0 0 0,0 0 0 0 0,0 0 1 0 0,0 0-1 0 0,0 0 0 0 0,0 0 0 0 0,0 0 0 0 0,1 0 1 0 0,-1 0-1 0 0,0 0 0 0 0,0 0 0 0 0,0 0 0 0 0,0 0 1 0 0,0 0-1 0 0,0 0 0 0 0,1-1 0 0 0,-1 1 0 0 0,0 0 1 0 0,0 0-1 0 0,0 0 0 0 0,0 0 0 0 0,0 0 0 0 0,0 0 1 0 0,0 0-1 0 0,0-1 0 0 0,1 0-14 0 0,0 0 0 0 0,-1 0 0 0 0,0 0 0 0 0,1 0 0 0 0,-1 0 0 0 0,0-1 0 0 0,1 1 0 0 0,-1-1 0 0 0,0 1-56 0 0,0 0 0 0 0,0 0 0 0 0,0 0-1 0 0,0 0 1 0 0,0 0 0 0 0,0 0 0 0 0,-1 0 0 0 0,1 0 0 0 0,-1-2 0 0 0,1 3 61 0 0,0 0 0 0 0,0-1 1 0 0,0 1-1 0 0,0 0 1 0 0,0 0-1 0 0,-1 0 1 0 0,1 0-1 0 0,0-1 0 0 0,0 1 1 0 0,0 0-1 0 0,0 0 1 0 0,0 0-1 0 0,-1 0 1 0 0,1 0-1 0 0,0 0 0 0 0,0-1 1 0 0,0 1-1 0 0,-1 0 1 0 0,1 0-1 0 0,0 0 0 0 0,0 0 1 0 0,0 0-1 0 0,0 0 1 0 0,-1 0-1 0 0,1 0 1 0 0,0 0-1 0 0,-1 0-32 0 0,1 0 0 0 0,0 0 0 0 0,-1 0 0 0 0,1 0 1 0 0,0 0-1 0 0,-1 1 0 0 0,1-1 0 0 0,0 0 0 0 0,0 0 0 0 0,-1 0 0 0 0,1 0 1 0 0,0 1-1 0 0,0-1 0 0 0,-1 0 0 0 0,1 0 0 0 0,0 0 0 0 0,-1 1 0 0 0,1 0 208 0 0,-1 0 0 0 0,0 0 0 0 0,0 1 0 0 0,1-1-1 0 0,-2 2 1 0 0,2-3-88 0 0,0 1 0 0 0,0-1-1 0 0,0 1 1 0 0,0-1 0 0 0,0 1 0 0 0,0-1 0 0 0,0 0-1 0 0,0 2 1 0 0,0-2-41 0 0,0 0 0 0 0,0 1-1 0 0,0-1 1 0 0,0 0 0 0 0,0 0 0 0 0,0 0-1 0 0,0 1 1 0 0,1-1 0 0 0,-1 0 0 0 0,0 0 0 0 0,0 1-1 0 0,0-1 1 0 0,0 0 0 0 0,1 0 0 0 0,-1 0-1 0 0,0 1 1 0 0,0-1 16 0 0,1 0 0 0 0,-1 0 0 0 0,0 0-1 0 0,0 0 1 0 0,0 1 0 0 0,0-1 0 0 0,1 0 0 0 0,-1 0-1 0 0,0 0 1 0 0,0 0 0 0 0,1 0 0 0 0,-1 0 0 0 0,0 0-1 0 0,0 0 1 0 0,1 0 0 0 0,-1 0 0 0 0,0 0 0 0 0,0 0-1 0 0,0 0 1 0 0,1 0 0 0 0,-1 0 0 0 0,0 0-1 0 0,0 0 1 0 0,0 0 0 0 0,1 0 0 0 0,-1 0 0 0 0,0 0-1 0 0,0-1 1 0 0,0 1 0 0 0,1 0 0 0 0,-1 0 0 0 0,0 0-1 0 0,0 0 1 0 0,0 0 0 0 0,1-1 0 0 0,-1 1-83 0 0,0 0 0 0 0,1-1 0 0 0,-1 1-1 0 0,0-1 1 0 0,0 1 0 0 0,1 0 0 0 0,-1-1 0 0 0,0 1 0 0 0,0-1 0 0 0,0 1 0 0 0,0-1 0 0 0,0 1 0 0 0,0 0 0 0 0,0-1-1 0 0,1 1 1 0 0,-1-1 0 0 0,-1 0-152 0 0,1 0 1 0 0,0 1-1 0 0,0-1 0 0 0,0 0 0 0 0,-1 1 1 0 0,1-1-1 0 0,0 0 0 0 0,-1 1 0 0 0,1-1 0 0 0,0 1 1 0 0,-2-2-1 0 0,2 2 51 0 0,0 0 1 0 0,0 0-1 0 0,-1-1 1 0 0,1 1-1 0 0,0 0 1 0 0,0 0-1 0 0,-1 0 1 0 0,1-1-1 0 0,0 1 1 0 0,-1 0-1 0 0,0 0 63 0 0,1 0-1 0 0,0 0 0 0 0,0 0 0 0 0,-1 0 0 0 0,1 0 1 0 0,0 0-1 0 0,0 0 0 0 0,0 0 0 0 0,-1 0 1 0 0,1 0-1 0 0,0 0 0 0 0,0 0 0 0 0,-1 0 0 0 0,1 0 1 0 0,0 0-1 0 0,0 0 0 0 0,-1 1 0 0 0,1-1 79 0 0,-1 1-1 0 0,1-1 0 0 0,0 0 0 0 0,-1 1 0 0 0,1-1 1 0 0,0 1-1 0 0,-1-1 0 0 0,1 0 0 0 0,0 1 0 0 0,-1 0 1 0 0,1-1-1 0 0,0 1 0 0 0,0 0 0 0 0,-1 0 460 0 0,1 1-1 0 0,0-1 1 0 0,-1 3 0 0 0,1-3-305 0 0,0 7 1093 0 0,0-7-1193 0 0,0 0 1 0 0,0-1-1 0 0,1 1 0 0 0,-1 0 0 0 0,0 0 0 0 0,1 1 0 0 0,-1-2-62 0 0,0 0 0 0 0,0 1 0 0 0,0-1 0 0 0,0 0 0 0 0,0 0-1 0 0,0 0 1 0 0,0 0 0 0 0,0 0 0 0 0,0 0 0 0 0,0 0 0 0 0,0 0 0 0 0,0 0 0 0 0,0 0 0 0 0,0 0 0 0 0,0 0 0 0 0,1 0 0 0 0,-1 0 0 0 0,0 0 0 0 0,0 0-1 0 0,0 0 1 0 0,0 1 0 0 0,0-1 0 0 0,0 0 0 0 0,0 0 0 0 0,0 0 0 0 0,0 0 0 0 0,0 0 0 0 0,0 0 0 0 0,1 0 21 0 0,-1 0 0 0 0,0-1-1 0 0,0 1 1 0 0,0 0 0 0 0,0 0 0 0 0,0 0 0 0 0,0 0 0 0 0,1 0 0 0 0,-1 0 0 0 0,0 0 0 0 0,0 0-1 0 0,0 0 1 0 0,0-1 0 0 0,1 1 88 0 0,-1-1 0 0 0,1 0-1 0 0,0-1 1 0 0,-1 1-122 0 0,1-1 1 0 0,0 1-1 0 0,-1-1 0 0 0,1-2 1 0 0,-1 4-69 0 0,0-1 0 0 0,0 0 1 0 0,0 0-1 0 0,0 0 1 0 0,0 0-1 0 0,0 0 0 0 0,0 0 1 0 0,0 1-1 0 0,-1-3 0 0 0,1 3 20 0 0,0 0-1 0 0,0 0 1 0 0,0 0-1 0 0,0 0 0 0 0,0 0 1 0 0,0-1-1 0 0,0 1 1 0 0,-1 0-1 0 0,1 0 1 0 0,0 0-1 0 0,0 0 1 0 0,0 0-1 0 0,0 0 0 0 0,0 0 1 0 0,0-1-1 0 0,-1 1 1 0 0,1 0-1 0 0,0 0 1 0 0,0 0-1 0 0,0 0-15 0 0,0 0 0 0 0,-1 0 0 0 0,1 0 0 0 0,0 0-1 0 0,0 0 1 0 0,0 0 0 0 0,0 0 0 0 0,0 0 0 0 0,-1 0 0 0 0,1 0 0 0 0,0 0-1 0 0,0 0 1 0 0,0 0 0 0 0,0 0 0 0 0,0 0 0 0 0,0 1 0 0 0,-1-1 0 0 0,1 0-1 0 0,0 0 1 0 0,0 0 0 0 0,0 0 0 0 0,0 0 0 0 0,0 0 0 0 0,0 0 0 0 0,-1 2 254 0 0,0-1 1 0 0,0 0 0 0 0,1 0 0 0 0,-1 1 0 0 0,-1 2 0 0 0,0 7 2389 0 0,1-10-2467 0 0,1 0-16 0 0,0 0 243 0 0,0 0 0 0 0,-1 2 0 0 0,1-2-264 0 0,0-1 0 0 0,0 0 1 0 0,0 1-1 0 0,0-1 0 0 0,0 0 1 0 0,0 0-1 0 0,0 1 1 0 0,0-1-1 0 0,0 0 0 0 0,1 1 1 0 0,-1-1-1 0 0,0 0 0 0 0,0 0 1 0 0,0 1-1 0 0,0-1 1 0 0,1 1-1 0 0,-1-1-161 0 0,0 0-1 0 0,0 0 1 0 0,0 0 0 0 0,1 0 0 0 0,-1 0 0 0 0,0 0-1 0 0,0 0 1 0 0,0 0 0 0 0,0 0 0 0 0,1 0 0 0 0,-1 0-1 0 0,0 0 1 0 0,0 0 0 0 0,0 0 0 0 0,0 0 0 0 0,1 0-1 0 0,-1 0 1 0 0,0 0 0 0 0,1 0 0 0 0,0 0-6442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0-26T03:57:06.4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21 38 2039 0 0,'4'-15'-98'0'0,"-4"15"225"0"0,1-1 0 0 0,-1 1 1 0 0,0-1-1 0 0,0 1 0 0 0,0 0 0 0 0,0-1 1 0 0,0 1-1 0 0,1-1 0 0 0,-1 1 0 0 0,0 0 1 0 0,0-1-1 0 0,0 1 0 0 0,0-1 0 0 0,0 1 1 0 0,0-1-1 0 0,0 1 0 0 0,-1 0 0 0 0,1-1 1 0 0,0 1-1 0 0,0-1 0 0 0,0 1 1 0 0,0-1-1 0 0,0 1 0 0 0,-1 0 0 0 0,1-1 1 0 0,0 1-1 0 0,0 0 0 0 0,-1-1 0 0 0,0 1-33 0 0,-6 2-153 0 0,3 4 1430 0 0,4-6-1361 0 0,-10 25 790 0 0,10-24-722 0 0,-1 0 0 0 0,1 1-1 0 0,0-1 1 0 0,0 0-1 0 0,0 1 1 0 0,0-1 0 0 0,0 0-1 0 0,0 1 1 0 0,0-1-1 0 0,0 0 1 0 0,0 1 0 0 0,1-1-1 0 0,-1 0 1 0 0,0 0-1 0 0,1 1 1 0 0,0-1 0 0 0,-1 0-1 0 0,1 0 1 0 0,-1 0-1 0 0,1 0 1 0 0,0 0 0 0 0,0 1-1 0 0,0-1 1 0 0,0-1-1 0 0,0 1 1 0 0,0 0 0 0 0,0 0-1 0 0,0 0 1 0 0,2 1-1 0 0,-3-2-84 0 0,1 1-1 0 0,-1-1 0 0 0,1 1 1 0 0,-1-1-1 0 0,1 1 0 0 0,-1 0 0 0 0,0-1 1 0 0,0 1-1 0 0,1 0 0 0 0,-1-1 1 0 0,0 1-1 0 0,0-1 0 0 0,0 1 0 0 0,1 0 1 0 0,-1 0-1 0 0,0-1 0 0 0,0 1 1 0 0,0 0-1 0 0,0-1 0 0 0,0 1 0 0 0,0 0 1 0 0,-1-1-1 0 0,1 1 0 0 0,0 0 1 0 0,0-1-1 0 0,0 1 0 0 0,-1 0 0 0 0,1 0 80 0 0,-1 0 0 0 0,1 0 0 0 0,0 0 0 0 0,0 0 0 0 0,0 0 0 0 0,-1 0 0 0 0,1 0 0 0 0,0 0 0 0 0,0 0 0 0 0,1 0 0 0 0,-1 0 0 0 0,0 0 0 0 0,0 0 0 0 0,0 0 0 0 0,1 0 0 0 0,-1 0 0 0 0,0 0 0 0 0,1 0 0 0 0,0 1 0 0 0,-1-2-66 0 0,1 1-1 0 0,-1 0 1 0 0,0-1 0 0 0,1 1-1 0 0,-1 0 1 0 0,0 0-1 0 0,1 0 1 0 0,-1-1-1 0 0,0 1 1 0 0,0 0-1 0 0,0 0 1 0 0,1 0 0 0 0,-1-1-1 0 0,0 1 1 0 0,0 1-1 0 0,-1-1-28 0 0,1-1 0 0 0,0 1 0 0 0,1 0 0 0 0,-1 0-1 0 0,0 0 1 0 0,0-1 0 0 0,0 1 0 0 0,0 0 0 0 0,0 0 0 0 0,1-1-1 0 0,-1 1 1 0 0,0 0 0 0 0,1-1 0 0 0,0 2 0 0 0,0-1-133 0 0,1 1 0 0 0,-1-1 0 0 0,1 0 0 0 0,0 0 0 0 0,-1 0 1 0 0,1-1-1 0 0,0 1 0 0 0,2 1 0 0 0,5 1-319 0 0,-4 0 594 0 0,-3-2 303 0 0,-3-2 176 0 0,0 0-405 0 0,-1-1 0 0 0,0 1 0 0 0,1-1 0 0 0,-1 0 0 0 0,1 1 0 0 0,0-1 0 0 0,-2-2 0 0 0,-2-6 441 0 0,3 7-724 0 0,1 0 1 0 0,-1-1 0 0 0,0 1 0 0 0,1-1 0 0 0,0 1 0 0 0,0-1 0 0 0,0 0 0 0 0,0 1 0 0 0,1-1-1 0 0,-1-6 1 0 0,4-21-114 0 0,-2 25 174 0 0,0 1 0 0 0,-1-1 1 0 0,1 1-1 0 0,-1-1 0 0 0,0 0 0 0 0,-1 1 1 0 0,0-7-1 0 0,1 12 6 0 0,0-1 0 0 0,0 1 0 0 0,0-1 0 0 0,1 1 0 0 0,-1 0 0 0 0,0-1 0 0 0,1 1 0 0 0,-1-1 0 0 0,0 1 0 0 0,1 0 0 0 0,-1-1 0 0 0,0 1 0 0 0,1 0 0 0 0,-1-1 0 0 0,1 1 0 0 0,-1 0 0 0 0,0 0 1 0 0,1-1-1 0 0,-1 1 0 0 0,1 0 0 0 0,-1 0 0 0 0,1 0 0 0 0,-1 0 0 0 0,1 0 0 0 0,-1 0 0 0 0,1-1 0 0 0,-1 1 0 0 0,1 0 0 0 0,-1 0 0 0 0,1 1 0 0 0,-1-1 0 0 0,1 0 0 0 0,-1 0 0 0 0,2 0 0 0 0,-2 1 15 0 0,0 0 0 0 0,0 0 1 0 0,0 0-1 0 0,0 0 0 0 0,0-1 0 0 0,0 1 0 0 0,0 0 1 0 0,-1 0-1 0 0,1 0 0 0 0,0 0 0 0 0,0 0 1 0 0,-1-1-1 0 0,1 1 0 0 0,0 0 0 0 0,-1 0 0 0 0,1-1 1 0 0,-1 1-1 0 0,1 0 0 0 0,-1 0 0 0 0,0-1 0 0 0,1 1 1 0 0,-1-1-1 0 0,1 1 0 0 0,-1 0 0 0 0,-1 0 0 0 0,-7 10 832 0 0,10-5-898 0 0,-1 0-1 0 0,2-1 0 0 0,-1 1 1 0 0,1-1-1 0 0,2 8 0 0 0,-1-8-1455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0-26T03:57:11.63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132 66 919 0 0,'0'1'144'0'0,"0"0"0"0"0,0-1 0 0 0,0 1 0 0 0,0 0 0 0 0,0 0 0 0 0,-1-1 0 0 0,1 1 0 0 0,0 0 0 0 0,-1-1 0 0 0,1 1 0 0 0,0 0 0 0 0,-1-1-1 0 0,1 1 1 0 0,-1-1 0 0 0,1 1 0 0 0,-1 0 0 0 0,1-1 0 0 0,-1 1 0 0 0,1-1 0 0 0,-1 0 0 0 0,0 1 0 0 0,1-1 0 0 0,-1 1 0 0 0,0-1-1 0 0,1 0 1 0 0,-2 1 0 0 0,0-1-33 0 0,0 1 0 0 0,0-1 0 0 0,0 1 0 0 0,1-1 0 0 0,-1 0-1 0 0,0 0 1 0 0,0 0 0 0 0,0 0 0 0 0,0 0 0 0 0,-2 0 0 0 0,3-1-76 0 0,0 1 1 0 0,0 0-1 0 0,0 0 1 0 0,0 0-1 0 0,0-1 1 0 0,0 1-1 0 0,0 0 1 0 0,0 0-1 0 0,0 0 1 0 0,0 0 0 0 0,0 1-1 0 0,0-1 1 0 0,0 0-1 0 0,0 0 1 0 0,0 1-1 0 0,0-1 1 0 0,0 0-1 0 0,0 1 1 0 0,0-1-1 0 0,0 1 1 0 0,0-1-1 0 0,0 1 1 0 0,1 0-1 0 0,-1-1 1 0 0,0 1-1 0 0,0 0 1 0 0,1 0 0 0 0,-1-1-1 0 0,-1 3 1 0 0,-3 2 32 0 0,5-5-60 0 0,0 0-1 0 0,0 1 0 0 0,0-1 0 0 0,0 0 0 0 0,-1 0 1 0 0,1 0-1 0 0,0 0 0 0 0,0 1 0 0 0,0-1 0 0 0,0 0 1 0 0,0 0-1 0 0,-1 0 0 0 0,1 0 0 0 0,0 0 0 0 0,0 0 1 0 0,0 0-1 0 0,0 0 0 0 0,-1 0 0 0 0,1 0 0 0 0,0 0 1 0 0,0 1-1 0 0,0-1 0 0 0,0 0 0 0 0,-1 0 1 0 0,1 0-1 0 0,0 0 0 0 0,0 0 0 0 0,0 0 0 0 0,-1 0 1 0 0,1-1-1 0 0,0 1 0 0 0,0 0 0 0 0,0 0 0 0 0,0 0 1 0 0,-1 0-1 0 0,1 0 0 0 0,0 0 0 0 0,0 0 0 0 0,0 0 1 0 0,0 0-1 0 0,-1 0 0 0 0,1-1 0 0 0,0 1 0 0 0,0 0 1 0 0,0 0-1 0 0,0 0 0 0 0,0 0 0 0 0,0 0 0 0 0,-1-1 1 0 0,1 1-1 0 0,-4-12 671 0 0,1 1-325 0 0,3 11-434 0 0,-19-14 1431 0 0,18-1-1380 0 0,1 13-50 0 0,0 0 1 0 0,-1-1 0 0 0,1 1-1 0 0,0 0 1 0 0,-1 0-1 0 0,1 0 1 0 0,-1 0-1 0 0,0-3 1 0 0,6-19 1748 0 0,-4 24-1705 0 0,-1 0 0 0 0,1 0 0 0 0,0 0-1 0 0,-1 0 1 0 0,1 0 0 0 0,-1 0 0 0 0,1 0 0 0 0,-1 1-1 0 0,1-1 1 0 0,-1 0 0 0 0,1 0 0 0 0,-1 1 0 0 0,1-1-1 0 0,-1 0 1 0 0,1 1 0 0 0,-1-1 0 0 0,0 0-1 0 0,1 1 1 0 0,-1-1 0 0 0,1 1 0 0 0,8 5-1380 0 0,-5-7 2033 0 0,-6 1 468 0 0,-9 5-737 0 0,11-5-340 0 0,0 0-1 0 0,-1 0 1 0 0,1 1 0 0 0,-1-1 0 0 0,1 0 0 0 0,-1 0 0 0 0,1 0 0 0 0,-1 0-1 0 0,1 0 1 0 0,-1 0 0 0 0,1 0 0 0 0,-1 0 0 0 0,1 0 0 0 0,-1 0 0 0 0,1 0-1 0 0,0 0 1 0 0,-1 0 0 0 0,1-1 0 0 0,-1 1 0 0 0,1 0 0 0 0,-1 0 0 0 0,1 0-1 0 0,-1-1 1 0 0,1 1 0 0 0,0 0 0 0 0,-1 0 0 0 0,1-1 0 0 0,0 1 0 0 0,-1-1-1 0 0,1 1 1 0 0,0 0-1 0 0,-1 0 0 0 0,1-1 0 0 0,0 1 0 0 0,0 0 1 0 0,0 0-1 0 0,0-1 0 0 0,-1 1 0 0 0,1 0 1 0 0,0 0-1 0 0,0 0 0 0 0,-1 0 0 0 0,1 0 1 0 0,0-1-1 0 0,0 1 0 0 0,-1 0 0 0 0,1 0 0 0 0,0 0 1 0 0,0 0-1 0 0,-1 0 0 0 0,1 0 0 0 0,0 0 1 0 0,0 0-1 0 0,-1 0 0 0 0,1 0 0 0 0,0 0 1 0 0,-1 0-1 0 0,1 0 0 0 0,0 0 0 0 0,0 0 0 0 0,-1 0 1 0 0,1 0-1 0 0,0 0 0 0 0,0 0 0 0 0,-1 0 1 0 0,1 1-1 0 0,0-1 0 0 0,0 0 0 0 0,-1 0 0 0 0,1 0 1 0 0,0 0-1 0 0,0 1 0 0 0,0-1 0 0 0,-1 0 1 0 0,1 0-1 0 0,0 0 0 0 0,0 1 0 0 0,0-1-17 0 0,0 4-29 0 0,1 0 0 0 0,0-1 0 0 0,0 1 0 0 0,0-1 0 0 0,0 1 0 0 0,1-1-1 0 0,-1 1 1 0 0,5 5 0 0 0,3 10-339 0 0,-8-18 452 0 0,0 0-1 0 0,-1 0 0 0 0,1 1 0 0 0,0-1 0 0 0,0 0 0 0 0,0 0 1 0 0,0 0-1 0 0,0 0 0 0 0,0 0 0 0 0,1 0 0 0 0,-1 0 1 0 0,0 0-1 0 0,0 0 0 0 0,1-1 0 0 0,-1 1 0 0 0,1 0 1 0 0,-1-1-1 0 0,0 0 0 0 0,1 1 0 0 0,-1-1 0 0 0,1 0 1 0 0,-1 1-1 0 0,1-1 0 0 0,-1 0 0 0 0,1 0 0 0 0,-1 0 0 0 0,2-1 1 0 0,-2 2-70 0 0,-1-1 0 0 0,0 0 1 0 0,0 0-1 0 0,1 0 1 0 0,-1 0-1 0 0,0 0 0 0 0,0 0 1 0 0,1 0-1 0 0,-1 0 1 0 0,0 1-1 0 0,0-1 0 0 0,1 0 1 0 0,-1 0-1 0 0,0 0 1 0 0,0 0-1 0 0,0 1 0 0 0,0-1 1 0 0,1 0-1 0 0,-1 0 1 0 0,0 0-1 0 0,0 1 0 0 0,0-1 1 0 0,0 0-1 0 0,0 0 1 0 0,0 1-1 0 0,0-1 0 0 0,0 0 1 0 0,1 0-1 0 0,-1 1 1 0 0,0-1-1 0 0,0 0 0 0 0,0 1 1 0 0,0-1-1 0 0,0 0 1 0 0,0 0-1 0 0,0 1 0 0 0,-1-1 1 0 0,1 0-1 0 0,0 0 1 0 0,0 1-1 0 0,0-1 0 0 0,0 0 1 0 0,0 0-1 0 0,0 1 1 0 0,0-1-1 0 0,-1 0 0 0 0,1 0 1 0 0,0 0-1 0 0,0 1 1 0 0,0-1-1 0 0,0 0 0 0 0,-1 0 1 0 0,1 0-1 0 0,0 0 1 0 0,0 1-1 0 0,0-1 0 0 0,-1 0 1 0 0,1 0-1 0 0,-1 0 1 0 0,-1 0-23 0 0,0 0-1 0 0,0 0 1 0 0,0-1 0 0 0,0 1 0 0 0,1-1 0 0 0,-1 1 0 0 0,0-1 0 0 0,0 0 0 0 0,0 0 0 0 0,0 0 0 0 0,1 0 0 0 0,-1 0 0 0 0,0 0-1 0 0,1 0 1 0 0,-2-2 0 0 0,-4-8-699 0 0,7 11 751 0 0,-1 0 1 0 0,1-1-1 0 0,0 1 0 0 0,0 0 1 0 0,0-1-1 0 0,0 1 0 0 0,-1 0 1 0 0,1 0-1 0 0,0 0 1 0 0,0-1-1 0 0,-1 1 0 0 0,1 0 1 0 0,0 0-1 0 0,0 0 0 0 0,-1-1 1 0 0,1 1-1 0 0,0 0 0 0 0,-1 0 1 0 0,1 0-1 0 0,0 0 1 0 0,0 0-1 0 0,-1 0 0 0 0,1 0 1 0 0,0 0-1 0 0,-1 0 0 0 0,1 0 1 0 0,0 0-1 0 0,-1 0 0 0 0,1 0 1 0 0,0 0-1 0 0,-1 0 0 0 0,1 0 1 0 0,0 0-1 0 0,-1 0 1 0 0,1 0-1 0 0,0 0 0 0 0,0 1 1 0 0,-1-1-1 0 0,1 0-106 0 0,1-28-827 0 0,0 25 893 0 0,-1 0 0 0 0,1 1-1 0 0,0-1 1 0 0,-1 1-1 0 0,1-1 1 0 0,0 1 0 0 0,1-1-1 0 0,-1 1 1 0 0,0 0-1 0 0,1-1 1 0 0,-1 1 0 0 0,1 0-1 0 0,0 0 1 0 0,3-3-1 0 0,-4 5 33 0 0,-1 1-1 0 0,0-1 1 0 0,0 1-1 0 0,1-1 1 0 0,-1 1-1 0 0,0-1 0 0 0,0 1 1 0 0,1-1-1 0 0,-1 1 1 0 0,0 0-1 0 0,0-1 1 0 0,0 1-1 0 0,0-1 1 0 0,0 1-1 0 0,0-1 1 0 0,0 1-1 0 0,0 0 0 0 0,0-1 1 0 0,0 1-1 0 0,0-1 1 0 0,-1 2 975 0 0,-26-3-593 0 0,25 2-409 0 0,-1 1 0 0 0,1-1 0 0 0,-1 0-1 0 0,1 1 1 0 0,0-1 0 0 0,-4 4 0 0 0,6-5 1 0 0,-1 1 0 0 0,1-1 0 0 0,-1 1 0 0 0,1-1 0 0 0,0 1 0 0 0,-1-1 0 0 0,1 1 0 0 0,0-1 0 0 0,-1 1 0 0 0,1-1 0 0 0,0 1 0 0 0,0 0 0 0 0,0-1 0 0 0,0 1 0 0 0,-1-1 0 0 0,1 1 0 0 0,0-1 0 0 0,0 1 0 0 0,0 0 0 0 0,0-1 0 0 0,0 1 0 0 0,0-1 0 0 0,0 1 0 0 0,1 0 0 0 0,-1-1 0 0 0,0 1 0 0 0,0-1 0 0 0,0 1 0 0 0,1-1 0 0 0,-1 1 0 0 0,0 0 0 0 0,0-1 0 0 0,1 1 0 0 0,-1-1 0 0 0,1 0 0 0 0,-1 1 0 0 0,0-1 0 0 0,2 2 0 0 0,-1-2 15 0 0,0 1 0 0 0,1-1 1 0 0,-1 1-1 0 0,1-1 0 0 0,-1 1 0 0 0,0-1 0 0 0,1 0 0 0 0,-1 1 0 0 0,1-1 0 0 0,-1 0 0 0 0,1 0 1 0 0,-1 0-1 0 0,1 0 0 0 0,-1-1 0 0 0,1 1 0 0 0,-1 0 0 0 0,3-1 0 0 0,-2 0-30 0 0,0 1-1 0 0,0-1 0 0 0,0 1 1 0 0,0 0-1 0 0,1 0 1 0 0,-1 0-1 0 0,0 0 0 0 0,0 0 1 0 0,2 1-1 0 0,-3-1 7 0 0,-1 0-1 0 0,1 1 0 0 0,-1-1 0 0 0,1 0 0 0 0,-1 1 1 0 0,0-1-1 0 0,1 1 0 0 0,-1-1 0 0 0,0 0 1 0 0,1 1-1 0 0,-1-1 0 0 0,0 1 0 0 0,0-1 0 0 0,1 1 1 0 0,-1-1-1 0 0,0 1 0 0 0,0 0 0 0 0,0-1 6 0 0,0 0-1 0 0,0 1 1 0 0,0-1-1 0 0,0 0 0 0 0,0 0 1 0 0,0 1-1 0 0,1-1 1 0 0,-1 0-1 0 0,0 0 1 0 0,0 1-1 0 0,0-1 0 0 0,0 0 1 0 0,0 0-1 0 0,0 0 1 0 0,0 1-1 0 0,0-1 0 0 0,1 0 1 0 0,-1 0-1 0 0,0 0 1 0 0,0 0-1 0 0,0 1 1 0 0,1-1-1 0 0,-1 0 0 0 0,0 0 1 0 0,0 0-1 0 0,0 0 1 0 0,1 0-1 0 0,-1 1 0 0 0,0-1 1 0 0,0 0-1 0 0,0 0 1 0 0,1 0-1 0 0,-1 0 0 0 0,0 0 1 0 0,0 0-1 0 0,1 0 1 0 0,-1 0-1 0 0,0 0 1 0 0,0 0-1 0 0,1 0 0 0 0,-1 0 1 0 0,0 0-1 0 0,0 0 1 0 0,1 0-1 0 0,-1 0 0 0 0,0-1 1 0 0,1 1-1 0 0,14 24-2595 0 0,-14-24 2656 0 0,-1 1 0 0 0,1 0 0 0 0,0-1 0 0 0,0 1 0 0 0,-1 0 0 0 0,1-1 0 0 0,0 1 0 0 0,0-1-1 0 0,0 0 1 0 0,0 1 0 0 0,0-1 0 0 0,0 0 0 0 0,0 1 0 0 0,0-1 0 0 0,0 0 0 0 0,0 0 0 0 0,0 0 0 0 0,0 0-1 0 0,0 0 1 0 0,-1 0 0 0 0,1 0 0 0 0,0 0 0 0 0,2-1 0 0 0,-1 1-161 0 0,-1 0 0 0 0,1 0 0 0 0,-1 0 1 0 0,1 0-1 0 0,-1 0 0 0 0,1 0 0 0 0,-1 0 0 0 0,1 0 0 0 0,-1 1 0 0 0,0-1 1 0 0,1 1-1 0 0,-1-1 0 0 0,1 1 0 0 0,-1-1 0 0 0,2 2 0 0 0,-3-2 113 0 0,1 1 0 0 0,-1-1 0 0 0,1 0-1 0 0,-1 1 1 0 0,1-1 0 0 0,-1 0-1 0 0,1 0 1 0 0,-1 1 0 0 0,1-1 0 0 0,-1 0-1 0 0,1 0 1 0 0,-1 0 0 0 0,1 0 0 0 0,-1 0-1 0 0,1 0 1 0 0,-1 0 0 0 0,1 0-1 0 0,0 0 1 0 0,-1 0 0 0 0,1 0 0 0 0,-1 0-1 0 0,1 0 1 0 0,-1 0 0 0 0,1 0 0 0 0,-1 0-1 0 0,1-1 1 0 0,-1 1 0 0 0,2-1 0 0 0,-2 1 78 0 0,1 0 1 0 0,0-1 0 0 0,-1 1 0 0 0,1 0 0 0 0,0 0 0 0 0,-1-1 0 0 0,1 1 0 0 0,0 0 0 0 0,-1 0 0 0 0,1 0-1 0 0,0 0 1 0 0,-1 0 0 0 0,1 0 0 0 0,0 0 0 0 0,1 0 0 0 0,5 4-944 0 0,3 1 881 0 0,-10-5 10 0 0,1-1-1 0 0,-1 1 1 0 0,0 0-1 0 0,1-1 1 0 0,-1 1 0 0 0,0 0-1 0 0,0-1 1 0 0,1 1-1 0 0,-1 0 1 0 0,0-1-1 0 0,0 1 1 0 0,0 0 0 0 0,0-1-1 0 0,0 1 1 0 0,1 0-1 0 0,-1-1 1 0 0,0 1-1 0 0,0-1 1 0 0,0 1-1 0 0,0 0 1 0 0,0-1 0 0 0,0 1-1 0 0,0-1 1 0 0,0 1-1 0 0,0 0 1 0 0,0-1-1 0 0,-1 1 1 0 0,1 0 0 0 0,0-1-1 0 0,0 1 1 0 0,0-1-1 0 0,-1-1 240 0 0,1-1-378 0 0,0 0 1 0 0,-1-1 0 0 0,0 1 0 0 0,1 0 0 0 0,-1 0 0 0 0,0 0 0 0 0,-1 0 0 0 0,-2-6 0 0 0,4 10 188 0 0,-1 0-1 0 0,1 0 0 0 0,-1-1 0 0 0,1 1 0 0 0,0 0 1 0 0,0 0-1 0 0,-1-1 0 0 0,1 1 0 0 0,0 0 0 0 0,0 0 1 0 0,0 0-1 0 0,0 0 0 0 0,0-1 0 0 0,0 3 0 0 0,0-2-83 0 0,0 0 0 0 0,-1 1-1 0 0,1-1 1 0 0,0 0-1 0 0,0 1 1 0 0,-1-1 0 0 0,1 0-1 0 0,-1 1 1 0 0,1-1-1 0 0,-1 0 1 0 0,1 0 0 0 0,-1 0-1 0 0,0 1 1 0 0,0-1-1 0 0,0 0 1 0 0,1 0 0 0 0,-1 0-1 0 0,0 0 1 0 0,0-1-1 0 0,0 1 1 0 0,-1 0 0 0 0,-1 1-1 0 0,0 0 148 0 0,0-1 0 0 0,-1 1 1 0 0,1-1-1 0 0,-1 0 0 0 0,0 0 0 0 0,1 0 0 0 0,-5 1 0 0 0,6-2-99 0 0,1 0-1 0 0,-1 0 1 0 0,1 0-1 0 0,-1 0 1 0 0,1 0-1 0 0,0 0 0 0 0,-1 0 1 0 0,1 0-1 0 0,-1 0 1 0 0,1-1-1 0 0,-1 1 1 0 0,1 0-1 0 0,0-1 1 0 0,-1 0-1 0 0,1 1 0 0 0,0-1 1 0 0,0 0-1 0 0,-1 1 1 0 0,1-1-1 0 0,0 0 1 0 0,0 0-1 0 0,0 0 1 0 0,0 0-1 0 0,0 0 0 0 0,0 0 1 0 0,0 0-1 0 0,0-1 1 0 0,-1-1-1 0 0,1 2-92 0 0,0 0-1 0 0,0 0 1 0 0,0 1-1 0 0,-1-1 1 0 0,1 0 0 0 0,0 1-1 0 0,-1-1 1 0 0,1 1-1 0 0,0-1 1 0 0,-1 1-1 0 0,1 0 1 0 0,0 0-1 0 0,-1-1 1 0 0,1 1 0 0 0,-1 0-1 0 0,1 0 1 0 0,0 1-1 0 0,-1-1 1 0 0,1 0-1 0 0,-1 0 1 0 0,1 1-1 0 0,-2 0 1 0 0,-6 12-1830 0 0,7-7-2334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0-26T03:42:30.87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31 56 919 0 0,'0'0'222'0'0,"0"0"0"0"0,0 0 0 0 0,0 1 0 0 0,0-1 0 0 0,0 0 0 0 0,0 0 0 0 0,0 0 0 0 0,0 0 0 0 0,0 1 0 0 0,0-1-189 0 0,0 0 0 0 0,0 0 0 0 0,0 0 0 0 0,0 0 1 0 0,0 0-1 0 0,0 0 0 0 0,0 1 0 0 0,0-1 0 0 0,0 0 0 0 0,0 0 0 0 0,0 0 0 0 0,0 0 0 0 0,0 0 0 0 0,0 0 0 0 0,-1 0 1 0 0,1 0-1 0 0,0 0 0 0 0,0 0 0 0 0,0 0 0 0 0,0 0 0 0 0,0 0 0 0 0,0 0 0 0 0,0 0 0 0 0,0 0 0 0 0,0 1 0 0 0,0-1 72 0 0,0 0-1 0 0,0 0 0 0 0,0 0 0 0 0,0 0 0 0 0,0 0 0 0 0,0 0 0 0 0,0 0 0 0 0,0 0 1 0 0,0 0-1 0 0,0 0 0 0 0,0 0 0 0 0,0 0 0 0 0,0 0 0 0 0,0 0 0 0 0,0 0 1 0 0,0 0-1 0 0,0 0 0 0 0,0 0 0 0 0,-1 0 0 0 0,1 0 0 0 0,0 0 0 0 0,0 0 0 0 0,0 0 1 0 0,0 0-1 0 0,0 0 0 0 0,0 0 0 0 0,0 0 0 0 0,0 0 0 0 0,0 0 0 0 0,0 0 0 0 0,0 0 1 0 0,0 0-1 0 0,0 0 0 0 0,0 0 0 0 0,0 0 0 0 0,0 0 0 0 0,0 0 0 0 0,0 0 1 0 0,0 0-1 0 0,0 0 0 0 0,0 0 0 0 0,0 0 0 0 0,0 0 0 0 0,0 0 0 0 0,0 0 0 0 0,0 0 1 0 0,1 0-1 0 0,-1 0 0 0 0,0 0 0 0 0,0 0 0 0 0,0 0 0 0 0,0 0 0 0 0,0 0 0 0 0,1 2 1775 0 0,0-1-1677 0 0,0 1 924 0 0,-1-1-912 0 0,0-1 1 0 0,0 1 0 0 0,1 0-1 0 0,0 0-29 0 0,-1-1-1 0 0,0 1 0 0 0,0-1 0 0 0,1 1 1 0 0,-1 1-1 0 0,1 0 657 0 0,0 1-653 0 0,1 0-22 0 0,-2-1-107 0 0,1-2-81 0 0,-1 0-96 0 0,0 1-1 0 0,0-1 1 0 0,0 1 0 0 0,0-1 0 0 0,1 0 0 0 0,-1 1-1 0 0,0 0 1 0 0,0-1 93 0 0,0 1 0 0 0,0-1 0 0 0,0 0-1 0 0,0 1 1 0 0,0-1 0 0 0,0 1 0 0 0,0 0-1 0 0,-1-1 16 0 0,1 0 0 0 0,0 0-1 0 0,0 1 1 0 0,0-1 0 0 0,0 0-1 0 0,0 0 1 0 0,0 1 0 0 0,-1-1 0 0 0,1 0-1 0 0,0 0 1 0 0,0 0 0 0 0,-1 1-1 0 0,0-1 178 0 0,1 1-100 0 0,0-1 0 0 0,0 0 0 0 0,0 0 0 0 0,0 0 1 0 0,0 0-1 0 0,-1 0 0 0 0,1 0 0 0 0,0 1 0 0 0,0-1 0 0 0,0 0 0 0 0,-1 0 1 0 0,1 0-1 0 0,0 0 0 0 0,0 0 0 0 0,0 0 0 0 0,-1 0 0 0 0,-3 0 476 0 0,4 0-522 0 0,0 0 0 0 0,0 0 0 0 0,0 0 0 0 0,0 0 0 0 0,-1 0 0 0 0,1 0 0 0 0,0 0 0 0 0,0 0 0 0 0,0 0 0 0 0,0 0-1 0 0,0 0 1 0 0,0 0 0 0 0,0 0 0 0 0,0 0 0 0 0,-1 1 0 0 0,0 0 91 0 0,0 0 114 0 0,1-1-127 0 0,-1 1 0 0 0,1-1 1 0 0,0 1-1 0 0,-1-1 0 0 0,1 1 0 0 0,0-1 0 0 0,-1 1 0 0 0,1 0 0 0 0,0 0-56 0 0,-1-1 136 0 0,1 1 1 0 0,0 0-1 0 0,-1 2 0 0 0,1-2-246 0 0,-1 2 0 0 0,0-1 297 0 0,1-1-234 0 0,0-1-1 0 0,0 1 1 0 0,0-1-1 0 0,0 1 1 0 0,0 1-1 0 0,1 3 91 0 0,-1-4-65 0 0,1 7 390 0 0,0-4-243 0 0,2 3 0 0 0,-2-2-163 0 0,0-3 5 0 0,1 5-393 0 0,-2-6 334 0 0,1 0 0 0 0,-1 0 0 0 0,1 1 0 0 0,1 2-334 0 0,-2-2 373 0 0,3 8-348 0 0,-1-7 199 0 0,-1 0-566 0 0,-1-2 763 0 0,1 0 0 0 0,-1 0 0 0 0,1 0 0 0 0,-1 1 0 0 0,2 0 0 0 0,2 4-38 0 0,-3-5 233 0 0,1 1 0 0 0,2 1 0 0 0,-2-1-121 0 0,-1-1-145 0 0,-1-1 0 0 0,3 2 0 0 0,0 0-55 0 0,2 2 408 0 0,-4-3-293 0 0,-1-1 10 0 0,0 0 0 0 0,0 0 1 0 0,1 0-1 0 0,-1 1 0 0 0,0-1 1 0 0,0 0-1 0 0,1 0 1 0 0,-1 0-1 0 0,0 0 0 0 0,1 0 1 0 0,-1 0-1 0 0,1 1 44 0 0,0-1 1 0 0,0 0-1 0 0,0 0 0 0 0,-1 1 1 0 0,1-1-1 0 0,0 0 0 0 0,0 1 1 0 0,0-1-1 0 0,1 2 0 0 0,-2-2 58 0 0,1 1 0 0 0,-1-1-1 0 0,1 1 1 0 0,-1-1 0 0 0,1 0-1 0 0,-1 0 1 0 0,1 1 0 0 0,1-1-1 0 0,1 1-255 0 0,-3-1 137 0 0,1 0 0 0 0,0 0 0 0 0,-1 0 0 0 0,1 0 0 0 0,0 1 0 0 0,-1-1 0 0 0,2 0 0 0 0,-1 1 29 0 0,0 0 1 0 0,2 0-1 0 0,-2-1 12 0 0,3 2-1 0 0,-3-2-46 0 0,-1 0-1 0 0,1 0 1 0 0,0 1-1 0 0,-1-1 0 0 0,1 0 1 0 0,0 0-1 0 0,0 0 11 0 0,0 0 0 0 0,1 1-1 0 0,0-1 50 0 0,1 1 65 0 0,-2 0-106 0 0,0-1 0 0 0,0 0 0 0 0,1 1 0 0 0,-1-1-3 0 0,0 0-1 0 0,0 0 1 0 0,0 1-1 0 0,0-1 1 0 0,0 0 0 0 0,1-1-1 0 0,1 1 22 0 0,2-1-168 0 0,-4 0 145 0 0,-1 1-1 0 0,1 0 1 0 0,-1 0-1 0 0,1 0 0 0 0,1 1 1 0 0,-1-1 2 0 0,0 0 0 0 0,-1 0 1 0 0,3 1-1 0 0,-2-1-29 0 0,-1 1 0 0 0,1-1-1 0 0,1 0 1 0 0,0 1 1 0 0,3 0 71 0 0,-2 0-72 0 0,-2 0 0 0 0,0-1 0 0 0,1 1 0 0 0,-1-1 48 0 0,0 0-43 0 0,0 0-1 0 0,1 0 0 0 0,-2 0 3 0 0,0 0 0 0 0,1 0-1 0 0,-1 0 1 0 0,0 0 0 0 0,1 0-1 0 0,-1 0 1 0 0,0 0 0 0 0,1 0-1 0 0,-1 0 1 0 0,1 0-6 0 0,-1-1 55 0 0,1 1 0 0 0,0-1 0 0 0,-1 1-39 0 0,1 0 0 0 0,-1 0-1 0 0,0 0 1 0 0,0-1 0 0 0,0 1 0 0 0,1 0 0 0 0,-1 0-1 0 0,0-1 1 0 0,0 0 15 0 0,1 1 0 0 0,-1-1 0 0 0,1 0 0 0 0,-1 0 0 0 0,0-1 0 0 0,0 1-23 0 0,0 0 0 0 0,0 0 1 0 0,0 0-1 0 0,0 0 0 0 0,0 0-7 0 0,0 1-5 0 0,0-1 1 0 0,0 1-1 0 0,0 0 0 0 0,0 0 1 0 0,0 0-1 0 0,0-1 0 0 0,0 1 1 0 0,-1 0-1 0 0,1 0 0 0 0,0 0 1 0 0,0 0-1 0 0,0-1 0 0 0,0 1 1 0 0,0 0-1 0 0,0 0 0 0 0,-1 0 1 0 0,1 0-1 0 0,0-1 0 0 0,0 1 1 0 0,0 0-1 0 0,0 0 0 0 0,0 0 1 0 0,-1 0-1 0 0,-2-1 3 0 0,0 0 26 0 0,1 0 1 0 0,1 1 4 0 0,0 0 0 0 0,0 0 0 0 0,0 0-19 0 0,1 0-1 0 0,-1 0 1 0 0,0-1-1 0 0,0 1 2 0 0,0 0 1 0 0,-2 0-1 0 0,3 0 4 0 0,-1-1 1 0 0,0 1-1 0 0,0 0 0 0 0,1 0 1 0 0,-2-1-1 0 0,1 1-27 0 0,1 0-1 0 0,0 0 1 0 0,-1 0-1 0 0,1-1 1 0 0,-1 1-1 0 0,1 0 1 0 0,0-1-1 0 0,-1 1 1 0 0,1 0 0 0 0,-1-1-1 0 0,1 1 1 0 0,-1-1-1 0 0,1 0 159 0 0,-1-1-1 0 0,-2-1 0 0 0,2 3-141 0 0,0-2 151 0 0,0 1 1 0 0,-3-2-1 0 0,3 2-147 0 0,0 0 0 0 0,1 0 0 0 0,-1 0 0 0 0,0 1-1 0 0,0-3 1 0 0,-1 1-14 0 0,-1-3-150 0 0,2 3 154 0 0,-3-3 0 0 0,-4-3-245 0 0,7 7 227 0 0,0 0-87 0 0,1 0 1 0 0,-1 1-1 0 0,-1-2 1 0 0,2 2 86 0 0,-1 0 1 0 0,1 0-1 0 0,0 0 1 0 0,0 0-1 0 0,-1 0 1 0 0,1 0 0 0 0,0 0-1 0 0,0-1 1 0 0,-1 1-1 0 0,1 0 1 0 0,0 0-1 0 0,-1 0 1 0 0,1 0-1 0 0,0 0 1 0 0,0 0-1 0 0,-1 0 1 0 0,1 0 0 0 0,-1 1-1 0 0,1-1 43 0 0,-1 0 1 0 0,0 1-1 0 0,1-1 0 0 0,-1 0 1 0 0,-1 2-1 0 0,0-1 15 0 0,2-1-23 0 0,0 0 0 0 0,-1 1 0 0 0,1-1-1 0 0,0 0 1 0 0,0 0 0 0 0,-1 0 0 0 0,1 0 0 0 0,0 0 0 0 0,0 0 0 0 0,-1 0-1 0 0,1 0 1 0 0,0 0 0 0 0,0 0 0 0 0,-1 0 0 0 0,1 0 0 0 0,0 0-1 0 0,-1 0 1 0 0,1 0 0 0 0,0 0 0 0 0,0 0 0 0 0,-1 0 0 0 0,1 0-1 0 0,0 0 1 0 0,-1 0 0 0 0,1 0 0 0 0,0 0 0 0 0,0-1 0 0 0,-1 1-1 0 0,1 0 1 0 0,0 0 0 0 0,0 0 0 0 0,0 0 0 0 0,-1-1 0 0 0,1 1-1 0 0,-1-2 76 0 0,0 1 0 0 0,0 0 0 0 0,1-1-1 0 0,-2-2 1 0 0,1 2-92 0 0,-1-4 0 0 0,-2-2 0 0 0,4 7-23 0 0,-1 0 0 0 0,0-2 0 0 0,0 3 22 0 0,1-1 0 0 0,-1 0 0 0 0,0-1 0 0 0,1-1-55 0 0,-1 1 0 0 0,0-4 0 0 0,1 2 6 0 0,0 4 29 0 0,0 0-1 0 0,0-1 1 0 0,0 1-1 0 0,0 0 0 0 0,0 0 1 0 0,0-1-1 0 0,0 1 1 0 0,0 0-1 0 0,1-1 0 0 0,-1 1 1 0 0,0 0-1 0 0,0 0 1 0 0,0-1-1 0 0,0 1 1 0 0,0 0-1 0 0,1 0 0 0 0,-1-1 1 0 0,0 1-9 0 0,1-1 0 0 0,-1 1 0 0 0,1-1-1 0 0,-1 1 1 0 0,1 0 0 0 0,0-1 0 0 0,0 1 0 0 0,0-1 30 0 0,1 1 0 0 0,1-1 0 0 0,-1 0 51 0 0,-1 1-40 0 0,0-1 0 0 0,0 1 0 0 0,0-1 0 0 0,0 1 0 0 0,0-1 0 0 0,1 0 0 0 0,-2 0-2 0 0,1 1 0 0 0,-1-1 1 0 0,1 0-1 0 0,-1 1 0 0 0,1-1 0 0 0,-1 0 0 0 0,1 0 0 0 0,-1 1 0 0 0,0-1 1 0 0,1 0-1 0 0,-1 0 0 0 0,0 0 0 0 0,0-1 0 0 0,0 2-8 0 0,0-1 0 0 0,0 0 0 0 0,0 0-9 0 0,0 1 1 0 0,0-1-1 0 0,0 1 1 0 0,0 0 0 0 0,0-1-1 0 0,0 1 1 0 0,0 0 0 0 0,0-1-1 0 0,1 0 8 0 0,-1 0 0 0 0,1-1 0 0 0,-1 1 0 0 0,1 0 0 0 0,-1 0 0 0 0,1 0 0 0 0,0 1 0 0 0,0-2 0 0 0,4-3 148 0 0,-4 4-111 0 0,0 0 0 0 0,0 0 0 0 0,2 0 0 0 0,-1 0 35 0 0,4-2 0 0 0,-5 3-46 0 0,0-1-1 0 0,0 1 1 0 0,0-1 0 0 0,0 1-1 0 0,0-1 1 0 0,0 0-1 0 0,0 0 1 0 0,0 0 0 0 0,2-1-1 0 0,-3 1-25 0 0,0 1 0 0 0,0 0 0 0 0,0 0 0 0 0,1-1 0 0 0,-1 1 0 0 0,0 0 0 0 0,0-1 0 0 0,0 1 0 0 0,0 0 0 0 0,0-1 0 0 0,1 1 0 0 0,-1 0 0 0 0,0-1 0 0 0,0 1 0 0 0,0-1 0 0 0,0 0 15 0 0,-1-7-449 0 0,1 8 417 0 0,0 0-1 0 0,0 0 0 0 0,0-1 0 0 0,0 1 0 0 0,0 0 1 0 0,0 0-1 0 0,0 0 0 0 0,0 0 0 0 0,0-1 0 0 0,0 1 0 0 0,0 0 1 0 0,0 0-1 0 0,-1 0 0 0 0,1 0 0 0 0,0 0 0 0 0,0-1 0 0 0,0 1 1 0 0,0 0-1 0 0,0 0 0 0 0,0 0 0 0 0,0 0 0 0 0,0 0 1 0 0,-1 0-1 0 0,1 0 0 0 0,0 0 0 0 0,0-1 0 0 0,0 1 0 0 0,0 0 1 0 0,0 0-1 0 0,-1 0 0 0 0,1 0 0 0 0,0 0 0 0 0,0 0 0 0 0,0 0 1 0 0,0 0-1 0 0,0 0 0 0 0,-1 0 0 0 0,-2 0-110 0 0,-2 1 228 0 0,4-1-25 0 0,0 0 0 0 0,0 0 0 0 0,-1 1 0 0 0,0-1-52 0 0,0 1 1 0 0,-1-1-1 0 0,-1 1 99 0 0,2-1-88 0 0,0 0 0 0 0,-2 0 0 0 0,-2 0-200 0 0,-2 1 294 0 0,8-1-127 0 0,-6-1 66 0 0,5 1-55 0 0,0 0 0 0 0,1 0 0 0 0,-1 0 0 0 0,-1-1 0 0 0,0 0-76 0 0,0 1 0 0 0,-2-1 0 0 0,4 1 65 0 0,-1 0 0 0 0,1-1-1 0 0,-1 1 1 0 0,1 0 0 0 0,-1 0-1 0 0,1 0-8 0 0,0-1 0 0 0,-1 1 0 0 0,1 0-1 0 0,0 0 1 0 0,-1 0 0 0 0,0 0 0 0 0,-1-1-68 0 0,0 0 77 0 0,-1 0 15 0 0,0 1 0 0 0,1-1 0 0 0,-4-2 0 0 0,4 2-107 0 0,-1-1 54 0 0,0 0 42 0 0,2 2-35 0 0,0-1 1 0 0,1 1-1 0 0,-1-1 0 0 0,-1 0 0 0 0,1 1 17 0 0,1 0-26 0 0,-1 0 0 0 0,1 0 0 0 0,-1-1 0 0 0,0 1 0 0 0,0 0 37 0 0,1 0-16 0 0,0 0 0 0 0,0 0-1 0 0,0 0 1 0 0,0 0-1 0 0,0 0 1 0 0,0 0 0 0 0,-1 0-1 0 0,1 0 1 0 0,0 0-1 0 0,0 0 1 0 0,0 0 0 0 0,0 0-1 0 0,0 0 1 0 0,0 0-1 0 0,0 0 1 0 0,-1 0 0 0 0,1 0-1 0 0,0 0 1 0 0,0 0 0 0 0,0 0-1 0 0,0 1 1 0 0,0-1-1 0 0,0 0 1 0 0,0 0 0 0 0,0 0-1 0 0,-1 0 5 0 0,1 1 0 0 0,-1 0-1 0 0,1-1 1 0 0,-1 1 0 0 0,1-1 0 0 0,-1 1 0 0 0,1 0-1 0 0,-1 0 1 0 0,1 0 34 0 0,0-1 0 0 0,0 1-1 0 0,0-1 1 0 0,0 1 0 0 0,0-1 0 0 0,0 2-1 0 0,1 2 195 0 0,-1-2-174 0 0,0-1-30 0 0,0-1 0 0 0,1 0-1 0 0,-1 1 1 0 0,0-1 0 0 0,0 0-1 0 0,0 1 1 0 0,0-1 0 0 0,1 0 0 0 0,-1 1-1 0 0,1 0 22 0 0,0 0-36 0 0,0 0-36 0 0,1 2-1 0 0,-2-2 42 0 0,1 0 0 0 0,0 0 0 0 0,-1 0 0 0 0,0 0 0 0 0,1 1 0 0 0,0 0 0 0 0,0 1 0 0 0,-1-2 18 0 0,1 0 0 0 0,0 1-1 0 0,0-1-38 0 0,-1 0 0 0 0,0-1 0 0 0,0 1-1 0 0,0-1 1 0 0,1 1 0 0 0,-1 0-1 0 0,0-1 1 0 0,0 2 0 0 0,0 0-493 0 0,1 0-1419 0 0,-1-1 1030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0-26T03:54:47.9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108 59 4143 0 0,'-3'-2'7596'0'0,"2"0"-6965"0"0,1 2-470 0 0,-1 0 0 0 0,1 0 0 0 0,0-1 0 0 0,0 1-1 0 0,-1 0 1 0 0,1-1 0 0 0,0 1 0 0 0,0 0 0 0 0,0-1 0 0 0,-1 1 0 0 0,1-1 0 0 0,0 0-65 0 0,0 1 0 0 0,0 0 0 0 0,0 0 0 0 0,0 0 0 0 0,0-1 0 0 0,0 1 0 0 0,0 0 1 0 0,0 0-1 0 0,0-1 0 0 0,0 1 0 0 0,0 0 0 0 0,0 0 0 0 0,1-1 0 0 0,-1 1 0 0 0,0 0 1 0 0,0 0-1 0 0,0 0 0 0 0,0-1 0 0 0,0 1 0 0 0,1 0 0 0 0,3-4 623 0 0,1-2 538 0 0,-3 5-1435 0 0,-1 0 0 0 0,1 0-1 0 0,-1 0 1 0 0,3-1 0 0 0,2-1-203 0 0,-5 3 362 0 0,-1 0 1 0 0,1 0-1 0 0,-1-1 0 0 0,0 1 0 0 0,1 0 0 0 0,-1-1 0 0 0,1 1 0 0 0,-1 0 1 0 0,0-1-1 0 0,1 1 0 0 0,-1-1 0 0 0,0 1 0 0 0,1-1 0 0 0,-1 1 15 0 0,0 0-1 0 0,0 0 1 0 0,0 0-1 0 0,0 0 1 0 0,0 0-1 0 0,0 0 1 0 0,0 0-1 0 0,0 0 0 0 0,0 0 1 0 0,0 0-1 0 0,0 0 1 0 0,0 0-1 0 0,0 0 1 0 0,0 0-1 0 0,0 0 1 0 0,0 0-1 0 0,0 0 1 0 0,0 0-1 0 0,0 0 1 0 0,0 0-1 0 0,0 0 0 0 0,0 0 1 0 0,0 0-1 0 0,0 0 1 0 0,0 0-1 0 0,0 0 1 0 0,0 0-1 0 0,0 0 1 0 0,0 0-1 0 0,0 0 1 0 0,0 0-1 0 0,0 0 1 0 0,0 0-1 0 0,0 0 1 0 0,0 0-1 0 0,0 0 0 0 0,0 0 1 0 0,0 0-1 0 0,0 0 1 0 0,0 0-1 0 0,0 0 1 0 0,0 0-1 0 0,0 0 1 0 0,0 0-1 0 0,0 0 1 0 0,0 0-1 0 0,0 0 1 0 0,0 0-1 0 0,0 0 0 0 0,0 0 1 0 0,0 0-1 0 0,0 0 1 0 0,0 0-1 0 0,0 0 1 0 0,0 0-1 0 0,0 0 1 0 0,0 0-1 0 0,0 0 1 0 0,0 0-1 0 0,0 0 1 0 0,0 0-1 0 0,0 0 1 0 0,0 0-1 0 0,-1 0-235 0 0,0 1-22 0 0,-6 4-1 0 0,4-3 57 0 0,0 1 1 0 0,-3 1-1 0 0,0 0 835 0 0,4-3-69 0 0,-4 2 1 0 0,7-3-706 0 0,0-1 0 0 0,0 0 1 0 0,0 0-1 0 0,1 0 1 0 0,0-1-59 0 0,12-12 2001 0 0,-14 14-1840 0 0,0 0 1 0 0,0 0-1 0 0,0-1 1 0 0,0 1-1 0 0,1 0 1 0 0,-1 0 0 0 0,0 0-1 0 0,0 0 1 0 0,0 0-1 0 0,0 0 1 0 0,0 0-1 0 0,0 0 1 0 0,1 0-293 0 0,-2 1 185 0 0,1 0 164 0 0,-1 0-1 0 0,1 0 1 0 0,-1-1-1 0 0,0 1 1 0 0,0 1-1 0 0,0-2 3 0 0,3-1 115 0 0,1-2 0 0 0,-1 2 4 0 0,2-2 0 0 0,-4 3-50 0 0,0 0-47 0 0,0-1-1 0 0,0 1 0 0 0,0 0 1 0 0,0 0-1 0 0,0 0 1 0 0,1 0-1 0 0,-1 0 0 0 0,0 0 1 0 0,0 0-1 0 0,0-1 1 0 0,0 1-1 0 0,-2 1 583 0 0,2 0-698 0 0,-1-1 0 0 0,0 1 0 0 0,0-1 0 0 0,1 0 0 0 0,-1 1 0 0 0,0-1 0 0 0,0 0 0 0 0,1 0-1 0 0,-1 1 1 0 0,-1-1 0 0 0,2 0-13 0 0,-1 0 1 0 0,0 1-1 0 0,1-1 0 0 0,-1 0 0 0 0,0 1 0 0 0,0 0 1 0 0,-1 0-51 0 0,-2 1 1351 0 0,2-1-1224 0 0,2 0 16 0 0,-1-1-1 0 0,1 0 1 0 0,-2 1-1 0 0,-1 0-210 0 0,3-1 960 0 0,2-1-480 0 0,12-12-896 0 0,-14 13 623 0 0,3-2-37 0 0,-3 2 36 0 0,0 0 0 0 0,0 0 0 0 0,0 0 0 0 0,0 0 0 0 0,0 0 0 0 0,0-1 0 0 0,1 1-1 0 0,-1 0 1 0 0,0 0 0 0 0,0 0 0 0 0,0 0 0 0 0,0 0 0 0 0,0 0 0 0 0,1 0 0 0 0,-1 0 0 0 0,0 0 10 0 0,0 0 0 0 0,0 0 0 0 0,0 0 0 0 0,0 0 0 0 0,0 0 0 0 0,0 0-1 0 0,0 0 1 0 0,0 0 0 0 0,0 0 0 0 0,0 0 0 0 0,0 0 0 0 0,0 0 0 0 0,0 0 0 0 0,1 0 0 0 0,-1 0 0 0 0,0 0-1 0 0,0 0 1 0 0,0 0 0 0 0,0 0 0 0 0,0 0 0 0 0,0 0 0 0 0,0 0 0 0 0,0 0 0 0 0,0 0 0 0 0,0 1 0 0 0,0-1-1 0 0,0 0 1 0 0,0 0 0 0 0,0 0 0 0 0,0 0 0 0 0,0 0 0 0 0,0 0 0 0 0,0 0 0 0 0,0 0 0 0 0,-1 1 161 0 0,0 1 23 0 0,0-1-182 0 0,0-1 1 0 0,0 1 0 0 0,1-1 0 0 0,-1 0 0 0 0,0 1 0 0 0,-1 0-1 0 0,1-1-10 0 0,-3 1-1 0 0,-1 2 321 0 0,4-3-387 0 0,1 1-1 0 0,-1-1 1 0 0,1 0 0 0 0,0 1-1 0 0,-1 0 1 0 0,0-1 7 0 0,1 0-1 0 0,0 1 1 0 0,-1-1-1 0 0,1 0 1 0 0,0 1-1 0 0,-1-1 1 0 0,0 1-1 0 0,0-1 39 0 0,-3 2-264 0 0,4-2 267 0 0,-1 0-1 0 0,1 0 1 0 0,0 0 0 0 0,-1 0 0 0 0,1 0-1 0 0,0 0 1 0 0,-1 0 0 0 0,1 0 0 0 0,0 0-1 0 0,-1 0 1 0 0,0 0 74 0 0,1 0 0 0 0,0 0 1 0 0,0 0-1 0 0,0 0 0 0 0,0 0 0 0 0,0 0 0 0 0,0 0 0 0 0,-1-1 0 0 0,1 1 0 0 0,0 0 0 0 0,-1-1 299 0 0,1 1-348 0 0,0 0 0 0 0,0 0 0 0 0,0 0 0 0 0,-1-1 0 0 0,1 1-1 0 0,0 0 1 0 0,0 0 0 0 0,0 0 0 0 0,0 0 0 0 0,0 0 0 0 0,0 0 0 0 0,0 0 0 0 0,0 0-1 0 0,0-1 1 0 0,0 1 0 0 0,0 0 0 0 0,0 0 0 0 0,0 0 0 0 0,0 0 0 0 0,0 0 0 0 0,0 0-1 0 0,0-1 1 0 0,0 1-27 0 0,0 0 1 0 0,0 0-1 0 0,0 0 0 0 0,0 0 0 0 0,0 0 0 0 0,0 0 0 0 0,0 0 0 0 0,0 0 1 0 0,0 0-1 0 0,0 0 0 0 0,0 0 0 0 0,0-1 0 0 0,0 1 0 0 0,0 0 0 0 0,0 0 1 0 0,0 0-1 0 0,0 0 0 0 0,0 0 0 0 0,0 0 0 0 0,0 0 0 0 0,0 0 0 0 0,0 0 1 0 0,0 0-1 0 0,0 0 0 0 0,0 0 0 0 0,0-1 0 0 0,-1 1 0 0 0,1 0 0 0 0,0 0 0 0 0,0 0 1 0 0,0 0-1 0 0,0 0 0 0 0,0 0 0 0 0,0 0 0 0 0,0 0 0 0 0,0 0 0 0 0,0 0 1 0 0,0 0-1 0 0,0 0 0 0 0,-1 0 0 0 0,1 0 0 0 0,0 0 0 0 0,0 0 0 0 0,0 0 1 0 0,0 0-1 0 0,0 0 0 0 0,-1 0 194 0 0,0 0 0 0 0,0 0 0 0 0,-2-1 0 0 0,2 1 13 0 0,0 0 0 0 0,0 0 1 0 0,-1-1-1 0 0,-2 1-84 0 0,3 0-80 0 0,0 0 1 0 0,1 0-1 0 0,-1 0 1 0 0,1 0-1 0 0,-1 0 1 0 0,0 0-1 0 0,1 0 1 0 0,-2 0-1 0 0,-8 3-1038 0 0,10-3 1024 0 0,0 0-1 0 0,0 0 0 0 0,-1 0 1 0 0,1 0-1 0 0,0 0 1 0 0,0 0-1 0 0,0 0 0 0 0,0 0 1 0 0,-1-1-1 0 0,1 1 0 0 0,0 0 1 0 0,0 0-1 0 0,0 0 1 0 0,0 0-1 0 0,-1 0 0 0 0,1 0 1 0 0,0 0-1 0 0,0 0 0 0 0,0 0 1 0 0,0 0-1 0 0,-1-1 1 0 0,1 1 1 0 0,0 0 1 0 0,0 0-1 0 0,0 0 1 0 0,-1-1-1 0 0,1 1 1 0 0,0 0-1 0 0,0 0 1 0 0,-1 0-1 0 0,1 0-28 0 0,0 0 1 0 0,0 0-1 0 0,0 0 0 0 0,0 0 0 0 0,-1 0 0 0 0,1-1 0 0 0,0 1 1 0 0,0 0-1 0 0,0 0 0 0 0,0 0 0 0 0,0 0 0 0 0,0 0 0 0 0,-1 0 0 0 0,1-1 1 0 0,0 1-1 0 0,0 0 0 0 0,0 0 0 0 0,0 0 0 0 0,0 0 0 0 0,0 0 1 0 0,0 0-1 0 0,0-1 0 0 0,0 1-10 0 0,0 0 0 0 0,0-1 0 0 0,-1 1 1 0 0,1 0-1 0 0,0 0 0 0 0,0 0 0 0 0,0-1 0 0 0,-1 1 6 0 0,1 0-1 0 0,0 0 0 0 0,0 0 1 0 0,0 0-1 0 0,0 0 1 0 0,0 0-1 0 0,-1 0 1 0 0,1 0-1 0 0,0 0 0 0 0,0 0 1 0 0,0 0-1 0 0,0 0 1 0 0,0 0-1 0 0,-1 0 1 0 0,1 0-1 0 0,0 0 0 0 0,0 0 1 0 0,0 0-1 0 0,-1 1-80 0 0,-1-1 0 0 0,1 1 0 0 0,0 0 0 0 0,0 0 0 0 0,1 0 0 0 0,-3 2 0 0 0,1 0 99 0 0,-3 5 76 0 0,5-8 30 0 0,0 1 1 0 0,0 0 0 0 0,0-1 0 0 0,-1 1 0 0 0,1 0 0 0 0,0-1-1 0 0,0 1 1 0 0,0 0 0 0 0,0-1 0 0 0,0 1 0 0 0,0 0 0 0 0,0-1-1 0 0,1 2 1 0 0,-1 1-444 0 0,1-1 0 0 0,1 3 0 0 0,-1-4 405 0 0,2 8-313 0 0,3 5-260 0 0,-4-10 746 0 0,3 4 0 0 0,-5-8-227 0 0,1 1 0 0 0,-1 0 0 0 0,1 0 0 0 0,0 0 0 0 0,0 0 0 0 0,0-1 0 0 0,-1 1 0 0 0,1 0 0 0 0,1 0 0 0 0,-1-1-32 0 0,0 1-1 0 0,-1-1 1 0 0,1 0 0 0 0,0 0-1 0 0,-1 1 1 0 0,1-1 0 0 0,0 0-1 0 0,-1 0 1 0 0,1 0-1 0 0,0 0 1 0 0,-1 0 0 0 0,1 0-1 0 0,0 0 1 0 0,0 0 0 0 0,0 0-1 0 0,0 0 59 0 0,1-1 106 0 0,2 1 0 0 0,-3-1-271 0 0,0 1-1 0 0,0 0 1 0 0,-1 0-1 0 0,1 1 1 0 0,0-1 0 0 0,1 0-1 0 0,-1 0-182 0 0,0 1-1 0 0,1-1 1 0 0,-1 1-1 0 0,1 0 0 0 0,-1 0 219 0 0,0-1-1 0 0,0 1 1 0 0,0-1-1 0 0,0 1 1 0 0,2 0-1 0 0,2-1-1496 0 0,6 1 0 0 0,-7-1 1252 0 0,1 1-1 0 0,5 0 1 0 0,-6 1 90 0 0,-3-2 157 0 0,0 1 0 0 0,0-1 0 0 0,1 1 0 0 0,-1-1 367 0 0,-1 0-250 0 0,1 0 1 0 0,-1 0 0 0 0,0 0 0 0 0,0 0-1 0 0,0 0 1 0 0,0 0 0 0 0,0 0 0 0 0,0 0-1 0 0,0 0 1 0 0,0 0 0 0 0,0 0 0 0 0,0 0-1 0 0,0 0 1 0 0,0 0 0 0 0,1 0 0 0 0,-1 0-1 0 0,0 0 1 0 0,0 0 0 0 0,0 0 0 0 0,0 0-1 0 0,0 0 1 0 0,0 0 0 0 0,0 0 0 0 0,0 0-1 0 0,0 0 1 0 0,0 0 0 0 0,0 0 0 0 0,0 0-1 0 0,1 0 1 0 0,-1 0 0 0 0,0 0 285 0 0,0-1-234 0 0,1-1 233 0 0,-1 1-272 0 0,1 0 0 0 0,-1 0 0 0 0,1 0 0 0 0,-1 0 0 0 0,2-1 0 0 0,4-6-1845 0 0,-5 7 1667 0 0,0 1 1 0 0,0-1 0 0 0,0 0 0 0 0,0 0-1 0 0,-1 0 1 0 0,1-1 0 0 0,-1 1-1 0 0,1 0 1 0 0,-1 0 0 0 0,1 0 0 0 0,-1 0-1 0 0,1 0 1 0 0,-1-3 0 0 0,0 3 350 0 0,0 1-197 0 0,0 0 0 0 0,0 0 0 0 0,0 0 0 0 0,0 0 0 0 0,0 0 0 0 0,0 0 0 0 0,0 0 0 0 0,0 0 0 0 0,0 0 0 0 0,0 0 0 0 0,0 0 0 0 0,0 0 0 0 0,0 0 0 0 0,0 0 0 0 0,0 0 0 0 0,0 0 0 0 0,0 0 0 0 0,0 0 0 0 0,1 0 0 0 0,-1 0 0 0 0,0 0 0 0 0,0 0 0 0 0,0 0 0 0 0,0 0 0 0 0,0 0 0 0 0,0 0 0 0 0,0 0 0 0 0,0 0 0 0 0,0 0 0 0 0,0 0-1 0 0,0 0 1 0 0,0 0 0 0 0,0 0 0 0 0,0 0 0 0 0,0 0 0 0 0,0 0 0 0 0,0 0 775 0 0,0 1-576 0 0,0 0-228 0 0,0-1-1 0 0,0 1 0 0 0,0 0 1 0 0,0 0-1 0 0,0 0 0 0 0,0-1 1 0 0,0 1-1 0 0,0 0 0 0 0,-1 0 1 0 0,1 0-1 0 0,-1 1 0 0 0,0 1 240 0 0,-4 4 0 0 0,2-1 831 0 0,2-4-826 0 0,0-1-226 0 0,1-1 0 0 0,-1 1-1 0 0,0 1 1 0 0,2-2 144 0 0,-1-1-1 0 0,0 1 1 0 0,1-1-1 0 0,-1 1 1 0 0,0-1 0 0 0,1 1-1 0 0,-1-1 1 0 0,0 1-1 0 0,1-1 1 0 0,5-3 2228 0 0,-2 1-1695 0 0,-2 1-861 0 0,0 1 0 0 0,3-4 0 0 0,-5 5 125 0 0,0 0 1 0 0,0-1 0 0 0,0 1-1 0 0,0 0 1 0 0,0 0 0 0 0,0 0 0 0 0,0-1-1 0 0,1 1 1 0 0,-1 0 0 0 0,0 0 0 0 0,0 0-1 0 0,0-1 1 0 0,0 1 0 0 0,0 0-1 0 0,0 0 1 0 0,0 0 0 0 0,0-1 0 0 0,0 1-1 0 0,0-1 70 0 0,0 1-1 0 0,-1 0 1 0 0,1-1 0 0 0,0 1-1 0 0,0 0 1 0 0,0-1-1 0 0,0 1 1 0 0,-1 0-1 0 0,1-1 1 0 0,0 1 0 0 0,-1-1 160 0 0,0 0 1 0 0,0 0-1 0 0,0 1 1 0 0,0-1-1 0 0,0 0 1 0 0,-1 0 0 0 0,1 1-135 0 0,1 0 1 0 0,0 0 0 0 0,0-1 0 0 0,-1 1 0 0 0,1 0-1 0 0,0 0 1 0 0,-1-1 0 0 0,1 1-75 0 0,0 0 1 0 0,-1-1-1 0 0,1 1 0 0 0,0 0 1 0 0,0 0-1 0 0,0-1 0 0 0,0 1 1 0 0,0 0-1 0 0,0 0 1 0 0,0-1-1 0 0,-1-3 8 0 0,1 1-9 0 0,-2-4 0 0 0,2 5 4 0 0,0 2-15 0 0,0-1 0 0 0,0 1 0 0 0,-1-1 0 0 0,1 1 1 0 0,-1-2-1 0 0,1 2 37 0 0,0 0 0 0 0,0 0 0 0 0,0 0 0 0 0,0 0 0 0 0,0-1 0 0 0,0 1 0 0 0,0 0 0 0 0,-1 0 0 0 0,1 0 0 0 0,0 0 0 0 0,0 0 1 0 0,0 0-1 0 0,0 0 0 0 0,0 0 0 0 0,-1 0 0 0 0,1 0 0 0 0,0 0 0 0 0,0-1 0 0 0,0 1 0 0 0,0 0 0 0 0,-1 0 0 0 0,1 0 0 0 0,0 0 0 0 0,0 0 62 0 0,0 0 0 0 0,-1 0 0 0 0,1 0 1 0 0,0 0-1 0 0,0 0 0 0 0,0 0 0 0 0,-1 0 0 0 0,1 0 0 0 0,0 0 0 0 0,0 0 0 0 0,0 0 0 0 0,0 0 0 0 0,-1 0 0 0 0,1 0 0 0 0,0 0 0 0 0,0-1 0 0 0,0 1 33 0 0,-1 0 0 0 0,1-1-1 0 0,0 1 1 0 0,0 0 0 0 0,0 0 0 0 0,0-1-1 0 0,-1 1 1 0 0,1-1 0 0 0,0 0-19 0 0,0 0 1 0 0,-1-1 0 0 0,1-1-1 0 0,0 2-264 0 0,0-7-1726 0 0,0 8 1924 0 0,-1 0 0 0 0,1 0 1 0 0,0 0-1 0 0,0 0 0 0 0,0 0 0 0 0,0 0 1 0 0,0 0-1 0 0,0 0 0 0 0,0 0 0 0 0,0 0 0 0 0,0 0 1 0 0,0 0-1 0 0,0 0 0 0 0,0 0 0 0 0,0 0 0 0 0,0 0 1 0 0,0 0-1 0 0,0 0 0 0 0,0 0 0 0 0,0 0 1 0 0,0 0-1 0 0,0 0 0 0 0,0 0 0 0 0,0 0 0 0 0,0 0 1 0 0,0 0-1 0 0,0 0 0 0 0,0 0 0 0 0,0 0 0 0 0,0 0 1 0 0,0 0-1 0 0,0 0 0 0 0,0 0 0 0 0,0 0 1 0 0,0 0-1 0 0,0 0 0 0 0,0 0 0 0 0,0 0 0 0 0,0 0 1 0 0,0 0-1 0 0,0 0 0 0 0,0 0 0 0 0,0 0 0 0 0,0 0 1 0 0,0 0-1 0 0,0 0 0 0 0,0 0 0 0 0,0 0 1 0 0,0 0-1 0 0,0 0 0 0 0,0 1 53 0 0,-1 0-1 0 0,1-1 1 0 0,-1 1 0 0 0,1 0-1 0 0,-1 0 1 0 0,1 2 0 0 0,-2 6 569 0 0,1-2-384 0 0,1-5-285 0 0,-2 3-589 0 0,2-5 591 0 0,0 1 0 0 0,0-1 0 0 0,0 1 1 0 0,-1-1-1 0 0,1 0 0 0 0,0 1 0 0 0,0-1 0 0 0,-1 1 1 0 0,1-1 64 0 0,0 0 0 0 0,0 0 1 0 0,0 0-1 0 0,0 0 1 0 0,0 0-1 0 0,0 0 0 0 0,0 0 1 0 0,0 0-1 0 0,0 0 0 0 0,0 0 1 0 0,0 0-1 0 0,0 0 1 0 0,0 0-1 0 0,0 0 0 0 0,0 0 1 0 0,0 0-1 0 0,0 0 0 0 0,0 0 1 0 0,0 0-1 0 0,0 0 1 0 0,0 0-1 0 0,0 0 0 0 0,0 0 1 0 0,0 0-1 0 0,0 0 1 0 0,0 0-1 0 0,0 0 0 0 0,0 0 1 0 0,0 0-1 0 0,0 0 0 0 0,0 0 1 0 0,0 0-1 0 0,0 0 1 0 0,0 0-1 0 0,0 0 0 0 0,0 0 1 0 0,0 0-1 0 0,0 0 0 0 0,0 0 1 0 0,0 0-1 0 0,0 0 1 0 0,0 0-1 0 0,0 0 0 0 0,0 0 1 0 0,0 0-1 0 0,0 0 1 0 0,0 0-1 0 0,0 0 0 0 0,0 0 1 0 0,0 0-1 0 0,-1-1 467 0 0,1 0-161 0 0,1-4-161 0 0,0-7 724 0 0,-1 3-5707 0 0,-1 11 4944 0 0,0 4 725 0 0,1-3-773 0 0,-1-1 0 0 0,1 0 0 0 0,-1 0-1 0 0,0 2 1 0 0,0-2 191 0 0,0 1 538 0 0,1-3-605 0 0,-1 1 1 0 0,1-1-1 0 0,0 0 0 0 0,0 0 1 0 0,0 0-1 0 0,0 0 0 0 0,0 1 1 0 0,-1-1-1 0 0,1 0 1 0 0,0 0-1 0 0,0 0 0 0 0,0 0-203 0 0,-1 0-1 0 0,1 0 1 0 0,0 0-1 0 0,0 0 0 0 0,0 0 1 0 0,0 0-1 0 0,0 0 1 0 0,0 0-1 0 0,0 0 1 0 0,0 0-1 0 0,0 0 0 0 0,0 0 1 0 0,0 0-1 0 0,0 0 1 0 0,0 0-1 0 0,0 0 1 0 0,0 0-1 0 0,0 0 1 0 0,0 0-1 0 0,0 0 0 0 0,0 0 1 0 0,0 0-1 0 0,0 0 1 0 0,0 0-1 0 0,0 0 1 0 0,0 0-1 0 0,0 0 0 0 0,0 0 1 0 0,0 0-1 0 0,0 0 1 0 0,0 0-1 0 0,0 0 1 0 0,0 0-1 0 0,0 0 0 0 0,0 0 1 0 0,0 0-1 0 0,0 0 1 0 0,0 0-1 0 0,0 0 1 0 0,0 0-1 0 0,0 0 1 0 0,1-1-560 0 0,2-8-3037 0 0,0 1-895 0 0,-3 8 3571 0 0,0 0 541 0 0,-1 1 714 0 0,-1 2 1021 0 0,-3 7 3018 0 0,-5 14 1 0 0,9-22-3925 0 0,1-1-426 0 0,0-1-22 0 0,0 0 1 0 0,0 0 0 0 0,0 0 0 0 0,0 0 0 0 0,0 1 0 0 0,0-1 0 0 0,0 0-1 0 0,0 0 1 0 0,0 0 0 0 0,-1 0 0 0 0,1 0 0 0 0,0 1 0 0 0,0-1 0 0 0,0 0-89 0 0,0 0 1 0 0,0-1 0 0 0,0 1 0 0 0,0 0 0 0 0,0 0-1 0 0,0 0 1 0 0,0 0 0 0 0,0 0 0 0 0,0-1 0 0 0,0 1 0 0 0,0 0-1 0 0,0 0 1 0 0,1-3-916 0 0,-1 0-1 0 0,1 0 0 0 0,2-4 1 0 0,-2 5 677 0 0,5-12-4990 0 0,-5 14 4931 0 0,-1 1 979 0 0,-1 1 877 0 0,-1 5 2305 0 0,1-1-1731 0 0,-1-1 0 0 0,-3 6 0 0 0,5-11-2032 0 0,0 0 0 0 0,0 1 0 0 0,0-1 1 0 0,0 0-1 0 0,0 0 0 0 0,0 0 0 0 0,0 0 0 0 0,-1 0 0 0 0,1 0 1 0 0,0 0-1 0 0,0 1 0 0 0,0-1 0 0 0,0 0 0 0 0,0 0 0 0 0,0 0 0 0 0,-1 0 1 0 0,1 0-1 0 0,0 0-26 0 0,0 0 1 0 0,0 0 0 0 0,0 0-1 0 0,0 0 1 0 0,0 0-1 0 0,0 0 1 0 0,0 0 0 0 0,0 0-1 0 0,0 0 1 0 0,0 0 0 0 0,0 0-1 0 0,-1 0 1 0 0,1 0-1 0 0,0 0 1 0 0,0 0 0 0 0,0 0-1 0 0,0 0 1 0 0,0 0-1 0 0,0 0 1 0 0,0 0 0 0 0,0 0-1 0 0,0 0 1 0 0,0 0-29 0 0,0 0 0 0 0,0-1 0 0 0,0 1 0 0 0,0 0 0 0 0,0 0 0 0 0,0 0 0 0 0,0 0 0 0 0,0 0 0 0 0,0 0 0 0 0,0 0 0 0 0,-1-1 0 0 0,1 0-325 0 0,0 0 0 0 0,0 1 0 0 0,0-1 0 0 0,0 0 0 0 0,1-2 0 0 0,1-4-1556 0 0,-1 4 1509 0 0,-1 1-15 0 0,1 0-140 0 0,-1 1-1 0 0,1-1 1 0 0,-1 1-1 0 0,1-3 1 0 0,-1 4 565 0 0,0 0 0 0 0,0 0 0 0 0,0 0 0 0 0,0 0 1 0 0,0 0-1 0 0,0 0 0 0 0,0 0 0 0 0,0 0 0 0 0,0 0 0 0 0,0 0 1 0 0,0 0-1 0 0,0 0 0 0 0,0 0 0 0 0,-1 0 0 0 0,1 0 0 0 0,0 0 1 0 0,0 0-1 0 0,0 0 0 0 0,0 0 0 0 0,0 0 0 0 0,0 0 0 0 0,0 0 1 0 0,0 0-1 0 0,0 0 0 0 0,0 0 0 0 0,0 0 0 0 0,0 0 0 0 0,0 0 1 0 0,0 0-1 0 0,0 0 0 0 0,0 0 0 0 0,0 0 0 0 0,0 0 0 0 0,0 0 1 0 0,0 0-1 0 0,0 0 0 0 0,0 0 0 0 0,0 0 0 0 0,0 0 0 0 0,0 0 1 0 0,0 0-1 0 0,0 0 0 0 0,0 0 0 0 0,0 0 0 0 0,0 0 0 0 0,0 0 1 0 0,0 0-1 0 0,0 0 0 0 0,0 0 0 0 0,0 0 0 0 0,0 0 0 0 0,0 0 1 0 0,0 0-1 0 0,0 0 0 0 0,0 0 0 0 0,0 0 0 0 0,0 0 0 0 0,0 0 1 0 0,0 0-1 0 0,0 0 0 0 0,0 0 0 0 0,0 0 0 0 0,0 0 0 0 0,0 0 1 0 0,0 0-1 0 0,0 0 528 0 0,-1 2 491 0 0,-5 8 1753 0 0,-1 1 516 0 0,7-11-3284 0 0,0 0 1 0 0,0 0 0 0 0,0 0-1 0 0,0 0 1 0 0,0 0 0 0 0,0 0-1 0 0,0 0 1 0 0,0 0 0 0 0,0 0-1 0 0,0 0 1 0 0,0 0 0 0 0,0 1-1 0 0,0-1 1 0 0,0 0-1 0 0,0 0 1 0 0,0 0 0 0 0,0 0-1 0 0,0 0 1 0 0,0 0 0 0 0,0 0-1 0 0,0 0 1 0 0,0 0 0 0 0,0 0-1 0 0,0 0 1 0 0,-1 0 0 0 0,1 0-1 0 0,0 0 1 0 0,0 0 0 0 0,0 0-1 0 0,0 0-24 0 0,0 0-1 0 0,0 0 1 0 0,0 0-1 0 0,0 0 1 0 0,0-1-1 0 0,0 1 1 0 0,0 0-1 0 0,0 0 1 0 0,0 0-1 0 0,0 0 1 0 0,0 0-1 0 0,0 0 1 0 0,0 0-1 0 0,0 0 1 0 0,0-4-916 0 0,2-2-169 0 0,-2 4 949 0 0,1 1 0 0 0,-1-1 0 0 0,1 0-1 0 0,-1-2 1 0 0,0 4 79 0 0,0 0-1 0 0,0 0 1 0 0,0 0-1 0 0,0 0 1 0 0,0-1-1 0 0,0 1 1 0 0,0 0-1 0 0,0 0 0 0 0,0 0 1 0 0,0 0-1 0 0,0 0 1 0 0,0 0-1 0 0,0 0 1 0 0,0 0-1 0 0,0 0 1 0 0,0 0-1 0 0,0-1 1 0 0,0 1-1 0 0,0 0 1 0 0,0 0-1 0 0,0 0 1 0 0,0 0-1 0 0,-1 0 0 0 0,1 0 106 0 0,0 0 0 0 0,0 0 0 0 0,0 0 0 0 0,0 0 0 0 0,0 0 0 0 0,0 0 0 0 0,0 0 0 0 0,0 0 0 0 0,0 0 0 0 0,0 0 0 0 0,0 0 0 0 0,0 0 0 0 0,0 0-1 0 0,0 0 1 0 0,-1 0 0 0 0,1 0 0 0 0,0 0 0 0 0,0 1 0 0 0,0-1 0 0 0,0 0 0 0 0,-1 0 656 0 0,1 1 1 0 0,-2 1-1 0 0,2-2-710 0 0,-1 2 631 0 0,0 0 9 0 0,1-1 0 0 0,-1 0 0 0 0,-1 1 0 0 0,4-5-1421 0 0,0-2-351 0 0,-1 4 376 0 0,0-1-1 0 0,0 0 1 0 0,0 0 0 0 0,0 0 0 0 0,0-2 0 0 0,-1 4 792 0 0,0 0 1 0 0,0 0 0 0 0,0 0 0 0 0,0 0 0 0 0,0 0-1 0 0,0 0 1 0 0,0 0 0 0 0,0 0 0 0 0,0 0-1 0 0,0 0 1 0 0,0 0 0 0 0,0 0 0 0 0,0 0 0 0 0,0 0-1 0 0,0 0 1 0 0,0 0 0 0 0,0 0 0 0 0,0 0-1 0 0,0 0 1 0 0,0 0 0 0 0,0 0 0 0 0,0 0 0 0 0,0 0-1 0 0,0 0 1 0 0,0 0 0 0 0,0 0 0 0 0,0 0-1 0 0,0 0 1 0 0,0 0 0 0 0,0 0 0 0 0,0 0 0 0 0,0 0-1 0 0,0 0 1 0 0,0 0 0 0 0,0 0 0 0 0,0 0-1 0 0,0 0 1 0 0,0 0 0 0 0,0 0 0 0 0,0 0 0 0 0,0 0-1 0 0,0 0 1 0 0,0 0 0 0 0,0 0 0 0 0,0 0-1 0 0,0 0 1 0 0,0 0 0 0 0,0 0 0 0 0,0 0 0 0 0,0 0-1 0 0,0 0 1 0 0,0 0 0 0 0,0 0 0 0 0,0 0 0 0 0,0 0-1 0 0,0 0 1 0 0,0 0 0 0 0,0 0 0 0 0,0 0-1 0 0,0 0 1 0 0,0 0 0 0 0,0 0 0 0 0,0 0 0 0 0,0 0-1 0 0,0 0 1 0 0,0 0 0 0 0,0 0 0 0 0,-1 0 805 0 0,-1 3 130 0 0,-4 9 2417 0 0,2-5-48 0 0,9-18-5191 0 0,-5 10 1498 0 0,1-1-326 0 0,0-1 1 0 0,0 1-1 0 0,1-4 0 0 0,-5 10 1089 0 0,-4 10 2752 0 0,13-22-3722 0 0,-4 4-149 0 0,7-11-1398 0 0,-8 14 963 0 0,-1 1 1160 0 0,0 0 0 0 0,0 0 0 0 0,0 0 0 0 0,0 0-1 0 0,0 0 1 0 0,0 0 0 0 0,0 0 0 0 0,0 0 0 0 0,0 0 0 0 0,0 0-1 0 0,0 0 1 0 0,0 0 0 0 0,0 0 0 0 0,0 0 0 0 0,0 0 0 0 0,0 0-1 0 0,0 0 1 0 0,0 0 0 0 0,0 0 0 0 0,0 0 0 0 0,0 0-1 0 0,0 0 1 0 0,0 0 0 0 0,0 0 0 0 0,0 0 0 0 0,0 0 0 0 0,0 0-1 0 0,0 0 1 0 0,0 0 0 0 0,0 0 0 0 0,0 0 0 0 0,0 0 0 0 0,0 0-1 0 0,0 0 1 0 0,0 0 0 0 0,0 0 0 0 0,0 0 0 0 0,0 0 0 0 0,0 0-1 0 0,0 0 1 0 0,0 0 0 0 0,0 0 0 0 0,0 0 0 0 0,0 0 0 0 0,0 0-1 0 0,0 0 1 0 0,0 0 0 0 0,0 0 0 0 0,0 0 0 0 0,0 0 0 0 0,0 0-1 0 0,0 0 1 0 0,0 0 0 0 0,0 0 0 0 0,0 0 0 0 0,0 0 0 0 0,0 0-1 0 0,0 0 1 0 0,-1 0 313 0 0,1 1-39 0 0,-1 0 1 0 0,1 0-1 0 0,-1 0 0 0 0,1 0 0 0 0,-1 0 1 0 0,1 0-1 0 0,0 0 0 0 0,-1 0 1 0 0,1 0-1 0 0,0 1 0 0 0,1-3-822 0 0,0-1 219 0 0,1-2 8 0 0,-1 2 221 0 0,0 1 0 0 0,-1-1 1 0 0,1 1-1 0 0,0-1 1 0 0,0-2-1 0 0,-1 4 69 0 0,0-1 0 0 0,0 1 0 0 0,0 0 1 0 0,0 0-1 0 0,0 0 0 0 0,0 0 0 0 0,0 0 0 0 0,0 0 0 0 0,0 0 0 0 0,0 0 0 0 0,0-1 0 0 0,0 1 0 0 0,0 0 0 0 0,0 0 0 0 0,0 0 0 0 0,0 0 0 0 0,0 0 0 0 0,-1 0 0 0 0,1 0 0 0 0,0-1 0 0 0,0 1 1 0 0,0 0-1 0 0,0 0 0 0 0,0 0 0 0 0,0 0 0 0 0,0 0 0 0 0,0 0 41 0 0,-1 0 0 0 0,1 0 0 0 0,0 0 0 0 0,0 0 0 0 0,0 0 0 0 0,0 0 0 0 0,0 0 0 0 0,-1 0 0 0 0,1 0 1 0 0,0 0-1 0 0,0 0 0 0 0,0 0 0 0 0,0 0 0 0 0,0 0 0 0 0,-1 0 0 0 0,1 0 0 0 0,0 0 0 0 0,0 0 0 0 0,0 0 0 0 0,0 0 0 0 0,-1 1 101 0 0,-1 0-1 0 0,1 0 0 0 0,0 0 0 0 0,0 0 1 0 0,1 0-1 0 0,-2 1 0 0 0,-1 2-280 0 0,0-1-6 0 0,0 1 587 0 0,-1-1-1 0 0,-4 9 1 0 0,8-12-203 0 0,0 0 1 0 0,0 1 0 0 0,0-1-1 0 0,-1 0 1 0 0,1 1 0 0 0,0-1-1 0 0,0 1 1 0 0,0-1-154 0 0,0 0 0 0 0,0 0 0 0 0,0 0 0 0 0,0 1 0 0 0,0-1 0 0 0,0 0 1 0 0,0 0-1 0 0,0 0 0 0 0,0 0 0 0 0,0 0 0 0 0,0 0 0 0 0,0 0 0 0 0,0 0 0 0 0,0 0 0 0 0,0 0 0 0 0,0 0 1 0 0,0 0-1 0 0,1 1 0 0 0,-1-1-43 0 0,0 0-1 0 0,0 0 1 0 0,0 0 0 0 0,0 0 0 0 0,0 0 0 0 0,0 0 0 0 0,0 0-1 0 0,0 0 1 0 0,1 0 0 0 0,-1 0 0 0 0,0 0 0 0 0,0 0 0 0 0,0 0-1 0 0,0 0 1 0 0,0 0 0 0 0,0 0 0 0 0,1 0-179 0 0,0 0-1 0 0,0 0 1 0 0,0-1 0 0 0,0 1-1 0 0,0 0 1 0 0,0 0 0 0 0,0-1 0 0 0,-1 1-1 0 0,2-1 1 0 0,1-1 24 0 0,2-2 0 0 0,-5 4 155 0 0,3-2 152 0 0,2-1-1 0 0,-4 2-63 0 0,-1 1 1 0 0,1-1 0 0 0,0 1 0 0 0,0-1-1 0 0,0 1 1 0 0,0 0 0 0 0,1-1-1 0 0,-1 1-135 0 0,-1 0 0 0 0,0 0 0 0 0,1 0 0 0 0,-1 0 0 0 0,0 0 1 0 0,0 0-1 0 0,1 0 0 0 0,-1 0 0 0 0,0 1 0 0 0,0-1 0 0 0,1 0 0 0 0,-1 0 0 0 0,0 0 0 0 0,1 0 0 0 0,-1 0 0 0 0,1 1 0 0 0,-1-1-23 0 0,0 0 0 0 0,0 1 0 0 0,1-1 1 0 0,-1 0-1 0 0,0 1 0 0 0,1-1 0 0 0,-1 0 0 0 0,0 1 0 0 0,0-1 0 0 0,0 1 0 0 0,1 0-83 0 0,-1 0-1 0 0,0 1 0 0 0,1-1 0 0 0,-1 0 0 0 0,0 0 0 0 0,0 3 0 0 0,0-1 146 0 0,-2 5 0 0 0,2-5 439 0 0,-1-1-1 0 0,1 5 0 0 0,0-7-332 0 0,0 1 1 0 0,0-1-1 0 0,0 0 1 0 0,0 0-1 0 0,0 1 1 0 0,0-1 0 0 0,0 0-1 0 0,0 1 1 0 0,1-1-1 0 0,-1 1-99 0 0,0-1 0 0 0,0 0 0 0 0,0 0 0 0 0,0 0 0 0 0,0 0 0 0 0,0 0 0 0 0,0 0 0 0 0,0 0 0 0 0,0 0 0 0 0,0 0 0 0 0,0 0 0 0 0,1 0 0 0 0,-1 0 0 0 0,0 0 0 0 0,0 0 0 0 0,0 0 0 0 0,0 0 0 0 0,0 0 0 0 0,0 0 0 0 0,0 0 0 0 0,0 0 0 0 0,0 0 0 0 0,1 0 0 0 0,-1 0-1 0 0,0 0 1 0 0,0 0 0 0 0,0 0 0 0 0,0 0 0 0 0,0 0 0 0 0,0 0 0 0 0,0 0 0 0 0,0 0 0 0 0,1 0 0 0 0,-1 0 0 0 0,1 0-267 0 0,0-1 0 0 0,0 0 0 0 0,-1 1 0 0 0,1-1 0 0 0,0 0-1 0 0,0 1 1 0 0,0-1 0 0 0,1-2 0 0 0,1 0 793 0 0,-3 3-505 0 0,0-1 0 0 0,1 1 0 0 0,-1 0 0 0 0,0 0 0 0 0,0 0 0 0 0,0 0 0 0 0,1 0 0 0 0,-1-1 0 0 0,0 1 0 0 0,0 0 0 0 0,1 0 0 0 0,-1 0 0 0 0,0 0 0 0 0,1 0 0 0 0,-1 0-66 0 0,0 0 0 0 0,0 0-1 0 0,0 0 1 0 0,1 0-1 0 0,-1 0 1 0 0,0 0-1 0 0,0 0 1 0 0,0 0 0 0 0,0 0-1 0 0,0 0 1 0 0,1 0-1 0 0,-1 0 1 0 0,0 0-1 0 0,0 1 1 0 0,0-1-1 0 0,0 0 1 0 0,0 0 0 0 0,0 0-1 0 0,0 0 1 0 0,1 0-1 0 0,-1 0 1 0 0,0 0-1 0 0,0 0 1 0 0,0 1 0 0 0,0-1-1 0 0,0 0 1 0 0,0 0-1 0 0,0 1 159 0 0,1 0-1 0 0,-1 0 0 0 0,0 0 0 0 0,0 0 0 0 0,0 0 1 0 0,0 0-1 0 0,0 1 0 0 0,0-1 205 0 0,0 3 0 0 0,0-4-256 0 0,0 0 1 0 0,0 0 0 0 0,0 1-1 0 0,0-1 1 0 0,0 0 0 0 0,0 0 0 0 0,0 0-1 0 0,0 0 1 0 0,0 0 0 0 0,0 0-1 0 0,0 0 1 0 0,1 0 0 0 0,-1 0 0 0 0,0 0-1 0 0,0 0 1 0 0,0 0 0 0 0,0 1-1 0 0,0-1 1 0 0,0 0 0 0 0,0 0 0 0 0,0 0-1 0 0,0 0 1 0 0,0 0 0 0 0,0 0-1 0 0,0 0 1 0 0,0 0 0 0 0,1 0-57 0 0,-1 0 0 0 0,0 0 1 0 0,0 0-1 0 0,0 0 0 0 0,0 0 0 0 0,0 0 1 0 0,0 0-1 0 0,0 0 0 0 0,1 0 0 0 0,-1 0 0 0 0,0 0 1 0 0,0 0-1 0 0,0 0 0 0 0,0 0 0 0 0,0-1 1 0 0,1 1-330 0 0,0-1 1 0 0,0 1-1 0 0,0-2 1 0 0,0 2 280 0 0,1-3-840 0 0,4-3-359 0 0,-5 5 1169 0 0,0 0 1 0 0,0 1 0 0 0,-1-1 0 0 0,1 1 0 0 0,0-1 0 0 0,2 0 0 0 0,-3 1 79 0 0,0 0-1 0 0,0 0 0 0 0,0 0 0 0 0,0 0 0 0 0,0 0 1 0 0,0 0-1 0 0,0 0 0 0 0,1 0 0 0 0,-1 0 0 0 0,0 0 1 0 0,0 0-1 0 0,0 0 0 0 0,0 0 0 0 0,0 0 0 0 0,0 0 1 0 0,0 0-1 0 0,1 0 0 0 0,-1 0 0 0 0,0 0 1 0 0,0 0-1 0 0,0 0 0 0 0,0 0 0 0 0,0 0 0 0 0,0 1 1 0 0,1-1 68 0 0,-1 0 1 0 0,0 0-1 0 0,0 0 1 0 0,0 0-1 0 0,0 0 1 0 0,0 1-1 0 0,0-1 1 0 0,0 0 0 0 0,0 0-1 0 0,0 0 1 0 0,0 0-1 0 0,0 1 1 0 0,0-1-1 0 0,0 0 1 0 0,0 1 242 0 0,0 0 0 0 0,0 0 1 0 0,0 0-1 0 0,-1 1 0 0 0,1-1-299 0 0,0 0 1 0 0,0 0-1 0 0,-1 0 0 0 0,1 0 1 0 0,-1 0-1 0 0,1 0 1 0 0,-1 0-1 0 0,0 1 0 0 0,3-4-283 0 0,0 0 0 0 0,2-3 0 0 0,-4 5 300 0 0,1-1 0 0 0,-1 0-1 0 0,1 0 1 0 0,-1 0 0 0 0,1 0-1 0 0,-1 0 1 0 0,0 0 0 0 0,1 0 0 0 0,-1-2-1 0 0,0 3-95 0 0,0 0 0 0 0,0-1 0 0 0,0 1 0 0 0,0 0 0 0 0,0 0 0 0 0,0-1 0 0 0,0 1-1 0 0,0 0 1 0 0,0-1 0 0 0,0 1 0 0 0,0 0 0 0 0,-1-1 0 0 0,1 1 0 0 0,0 0 23 0 0,0-1 0 0 0,0 1 0 0 0,0 0 0 0 0,-1 0 0 0 0,1 0 0 0 0,0 0 1 0 0,0 0-1 0 0,0 0 0 0 0,0 0 0 0 0,0 0 0 0 0,-1-1 0 0 0,1 1 0 0 0,0 0 0 0 0,0 0 0 0 0,0 0 1 0 0,0 0-1 0 0,-1 0 0 0 0,1 0 0 0 0,0 0 0 0 0,0 0 0 0 0,0 0 0 0 0,0 0 0 0 0,-1 0 0 0 0,1 0 0 0 0,0 0 1 0 0,0 0-1 0 0,0 0 96 0 0,0 0 1 0 0,-1 0 0 0 0,1 0 0 0 0,0 0 0 0 0,0 0-1 0 0,0 0 1 0 0,0 0 0 0 0,0 1 0 0 0,0-1 0 0 0,0 0-1 0 0,0 0 1 0 0,0 0 0 0 0,0 0 0 0 0,0 0 0 0 0,0 0-1 0 0,0 0 1 0 0,0 0 0 0 0,0 0 0 0 0,0 0 0 0 0,0 0 0 0 0,0 0-1 0 0,0 0 1 0 0,0 1 0 0 0,0-1 0 0 0,0 0 0 0 0,0 0-1 0 0,0 0 1 0 0,0 0 0 0 0,0 0 0 0 0,0 0 0 0 0,0 0-1 0 0,0 0 1 0 0,0 0 0 0 0,0 0 0 0 0,0 0 0 0 0,1 3 518 0 0,-1-3-583 0 0,0 1 44 0 0,1 1 236 0 0,-1-2-308 0 0,0 0-1 0 0,1 1 1 0 0,-1-1-1 0 0,0 0 0 0 0,0 0 1 0 0,0 0-1 0 0,0 0 0 0 0,0 0 1 0 0,0 1-1 0 0,0-1 1 0 0,1 0-1 0 0,-1 0 0 0 0,0 0 117 0 0,0-1-1 0 0,0 1 0 0 0,0 0 1 0 0,0-1-1 0 0,0 1 0 0 0,0-1 1 0 0,-1 0 699 0 0,1-1 1 0 0,0 1 0 0 0,-2-2 0 0 0,2 2-855 0 0,0 0-1 0 0,-1 1 0 0 0,1-1 0 0 0,0 1 1 0 0,-1-1-1 0 0,1 1 0 0 0,-1-1 1 0 0,1 0-1 0 0,-2 1 0 0 0,-12-12-3198 0 0,14 12 3271 0 0,0 0-1 0 0,0 0 0 0 0,0 0 1 0 0,0 0-1 0 0,0 0 0 0 0,0-1 1 0 0,0 1-1 0 0,0 0 0 0 0,0 0 1 0 0,0 0-1 0 0,0 0 1 0 0,0 0-1 0 0,0 0 0 0 0,0 0 1 0 0,0 0-1 0 0,0 0 0 0 0,0 0 1 0 0,0 0-1 0 0,0 0 0 0 0,0 0 1 0 0,0 0-1 0 0,0 0 0 0 0,0 0 1 0 0,0 0-1 0 0,0 0 0 0 0,0-1 1 0 0,0 1-1 0 0,0 0 1 0 0,0 0-1 0 0,0 0 0 0 0,0 0 1 0 0,0 0-1 0 0,0 0 0 0 0,0 0 1 0 0,0 0-1 0 0,0 0 0 0 0,0 0 1 0 0,0 0-1 0 0,0 0 0 0 0,0 0 1 0 0,0 0-1 0 0,0 0 1 0 0,0 0-1 0 0,0 0 0 0 0,1 0 1 0 0,-1 0-1 0 0,0-1-34 0 0,0 1 1 0 0,0 0-1 0 0,0 0 1 0 0,0 0-1 0 0,0 0 0 0 0,1 0 1 0 0,-1 0-1 0 0,0 0 1 0 0,0 0-1 0 0,0 0 0 0 0,0 0 1 0 0,0 0-1 0 0,0 0 1 0 0,1 0-1 0 0,-1 0 0 0 0,0 0 1 0 0,0 0-1 0 0,0 0 1 0 0,1 0-1 0 0,-1 1 315 0 0,1-1 0 0 0,0 1 0 0 0,-1-1 0 0 0,1 1 0 0 0,0-1 0 0 0,-1 1 0 0 0,1 0 0 0 0,1 1 0 0 0,-2-1-526 0 0,1 0 1 0 0,0 0 0 0 0,0 1 0 0 0,0 1 0 0 0,-1-2 131 0 0,0-1 0 0 0,0 1 0 0 0,1-1 0 0 0,-1 1 0 0 0,0-1 1 0 0,0 1-1 0 0,0-1 0 0 0,0 0 0 0 0,0 1 0 0 0,0-1 0 0 0,-1 1 0 0 0,1 0 510 0 0,0 0 0 0 0,-1 0-1 0 0,1 0 1 0 0,-1 1 0 0 0,1-2-454 0 0,0 0 1 0 0,0 0-1 0 0,0 0 0 0 0,0 0 1 0 0,0 1-1 0 0,0-1 1 0 0,0 0-1 0 0,-1 0 1 0 0,1 0-1 0 0,0 0 1 0 0,0 0-1 0 0,0 0 1 0 0,0 0-1 0 0,0 0 1 0 0,0 0-1 0 0,0 0 0 0 0,0 0 1 0 0,0 0-1 0 0,0 0 1 0 0,-1 0 9 0 0,1 0-1 0 0,0 0 1 0 0,0 0 0 0 0,0 0-1 0 0,0 0 1 0 0,0 0 0 0 0,0 0 0 0 0,0 0-1 0 0,0 0 1 0 0,0 0 0 0 0,0 0-1 0 0,0 0 1 0 0,0 0 0 0 0,0 0 0 0 0,0 0-1 0 0,0 0 1 0 0,0-1 0 0 0,0 1 0 0 0,0 0-1 0 0,0 0 1 0 0,0 0 0 0 0,0 0-1 0 0,0 0 1 0 0,0 0 0 0 0,0 0 0 0 0,0 0-1 0 0,-1-3 438 0 0,1 1 1 0 0,0 0-1 0 0,0-4 0 0 0,0 2-925 0 0,0 4 518 0 0,0 0-110 0 0,0 0 1 0 0,0 0 0 0 0,0 0 0 0 0,0-1-1 0 0,0 1 1 0 0,0 0 0 0 0,0 0 0 0 0,0-1 0 0 0,0 1-1 0 0,0 0 1 0 0,0 0 0 0 0,0-1 0 0 0,1 1 129 0 0,-1 1 0 0 0,0-1 0 0 0,0 0 0 0 0,0 0 0 0 0,0 0 0 0 0,0 0 0 0 0,0 0 0 0 0,0 0 0 0 0,0 1 0 0 0,0-1 0 0 0,0 0 0 0 0,0 0 0 0 0,0 0-2 0 0,1 2 585 0 0,0 1-126 0 0,-1-1 1 0 0,1 4-1 0 0,-1-6-467 0 0,0 1 1 0 0,0 0-1 0 0,0-1 0 0 0,0 1 0 0 0,0 0 0 0 0,0-1 1 0 0,0 1-1 0 0,-1 0 0 0 0,1-1 0 0 0,0 1 1 0 0,0-1-1 0 0,-1 2 0 0 0,0-1 16 0 0,0 1 60 0 0,0 0 0 0 0,0-1 0 0 0,-1 1 0 0 0,1 0 0 0 0,-2 1 0 0 0,2-3-572 0 0,1 0-31 0 0,1-1-545 0 0,0-1-506 0 0,0 1 1556 0 0,-1 1-1 0 0,1 0 1 0 0,-1-1 0 0 0,0 1 0 0 0,1 0-1 0 0,-1-1 1 0 0,1 1 0 0 0,-1 0 52 0 0,1 0 1 0 0,-1 0 0 0 0,0 0-1 0 0,0 0 1 0 0,0 0 0 0 0,0 0 0 0 0,0 0-1 0 0,0 0 1 0 0,0-1 0 0 0,0 1 0 0 0,1 0-1 0 0,-1 0 1 0 0,0 0 0 0 0,0 0-1 0 0,0 0 1 0 0,0 0 0 0 0,0 1 0 0 0,0-1-1 0 0,0 0 1 0 0,1 0 0 0 0,-1 0-1 0 0,0 0 1 0 0,0 0 0 0 0,0 0 0 0 0,0 0-1 0 0,0 0 1 0 0,0 0 0 0 0,0 0-1 0 0,0 0 1 0 0,0 0 0 0 0,1 0 0 0 0,-1 0-1 0 0,0 0 1 0 0,0 0 0 0 0,0 1 0 0 0,0-1-1 0 0,0 0 1 0 0,0 0 0 0 0,0 0-1 0 0,0 0 1 0 0,0 0 0 0 0,0 0 0 0 0,0 0-1 0 0,0 1-7 0 0,0-1-1 0 0,0 0 0 0 0,0 1 1 0 0,0-1-1 0 0,0 0 1 0 0,0 0-1 0 0,0 1 0 0 0,0-1 1 0 0,0 0-1 0 0,0 0 1 0 0,0 0-1 0 0,0 1 0 0 0,0-1 1 0 0,0 0-1 0 0,-1 1 1 0 0,1 0-86 0 0,-1-1 1 0 0,0 2-1 0 0,-11 12 1672 0 0,9-10-1433 0 0,2-4-170 0 0,1 1 0 0 0,0-1 0 0 0,-1 0 0 0 0,1 0 0 0 0,0 1 0 0 0,-1-1 0 0 0,1 0 0 0 0,-1 0 0 0 0,0 0-374 0 0,0 0 240 0 0,1 0 679 0 0,0 0-488 0 0,1 0-47 0 0,-1 0-7 0 0,0 0 0 0 0,0 0 0 0 0,0 0 1 0 0,0 0-1 0 0,0 0 0 0 0,0 0 0 0 0,0 0 0 0 0,0 0 1 0 0,0 0-1 0 0,0 0 0 0 0,1 0 0 0 0,-1 0 0 0 0,0 0 1 0 0,0 0-1 0 0,0 0 0 0 0,0 0 0 0 0,0 0-13 0 0,0 0 4 0 0,0 0 1 0 0,0 0-1 0 0,0 0 1 0 0,0 0-1 0 0,0 0 1 0 0,0 0-1 0 0,0 0 1 0 0,0 0-1 0 0,0 0 1 0 0,0 0-1 0 0,0 0 1 0 0,0 0-1 0 0,0 0 0 0 0,-1 0 1 0 0,1 0-1 0 0,0 1 1 0 0,-1-1 142 0 0,-8 6 445 0 0,1 0-1160 0 0,0-1 663 0 0,8-5-40 0 0,1 0 2 0 0,0-1 6 0 0,3-2 466 0 0,-2 2-83 0 0,0 0 0 0 0,0 0 0 0 0,0 0-1 0 0,3-1 1 0 0,-3 0-437 0 0,1 1-1 0 0,2-2 0 0 0,-1 1-165 0 0,1 0-560 0 0,-5 2 726 0 0,0-1 0 0 0,0 1 0 0 0,0 0 0 0 0,0 0 0 0 0,0 0 0 0 0,0 0 0 0 0,1 0 0 0 0,-1 0 0 0 0,0 0 0 0 0,0 0 1 0 0,0 0-1 0 0,0-1 0 0 0,0 1 0 0 0,0 0 0 0 0,0 0 0 0 0,0-2 215 0 0,1-1-277 0 0,0 1-807 0 0,1-1 1 0 0,-1 1-1 0 0,4-5 0 0 0,-1 2-1172 0 0,-4 4 2270 0 0,0 1 0 0 0,1 0 0 0 0,-1 0 0 0 0,0-1 0 0 0,0 1 0 0 0,1 0 0 0 0,-1 0 0 0 0,0 0 0 0 0,1-1 0 0 0,-1 1-230 0 0,0 0 0 0 0,0 0 0 0 0,1 0 0 0 0,-1 0 0 0 0,0 0 0 0 0,0 0 0 0 0,0 0 0 0 0,0 0 1 0 0,0 0-1 0 0,0 0 0 0 0,0 0 0 0 0,0 0 0 0 0,1 0 0 0 0,-1 0 0 0 0,0 0 0 0 0,0 0 0 0 0,0 0 1 0 0,0 0-1 0 0,0 0 0 0 0,0 0 0 0 0,0 0 0 0 0,1 0 0 0 0,-1 0 0 0 0,0 0 0 0 0,0 0 1 0 0,0 0-1 0 0,0 0 0 0 0,0 0 0 0 0,0 1 0 0 0,0-1 0 0 0,0 0 0 0 0,1 0 0 0 0,-1 0 76 0 0,0 0 0 0 0,0 1 0 0 0,0-1-1 0 0,0 0 1 0 0,0 0 0 0 0,0 1 0 0 0,0-1 0 0 0,0 0-1 0 0,0 0 1 0 0,0 1 0 0 0,0-1 0 0 0,0 0 0 0 0,0 1-1 0 0,-1 3 556 0 0,1-3-509 0 0,-1 1-112 0 0,0 1 395 0 0,0 0-1 0 0,-1 4 1 0 0,1-7-468 0 0,1 1 1 0 0,-1-1-1 0 0,1 1 1 0 0,-1-1-1 0 0,1 1 1 0 0,-1-1-1 0 0,1 1 0 0 0,-1-1 1 0 0,0 0-1 0 0,0 1 1 0 0,0 0-5 0 0,0-1-1 0 0,0 1 1 0 0,1-1-1 0 0,-1 1 1 0 0,0 0 0 0 0,1-1-1 0 0,-2 2 1 0 0,-1 2 424 0 0,8-10 1994 0 0,2-2-2276 0 0,-4 6-105 0 0,-2 0-177 0 0,0 1 0 0 0,1 0 0 0 0,-1 0-1 0 0,2-4 1 0 0,-3 5 131 0 0,1-1 0 0 0,-1 1 0 0 0,0-1 0 0 0,0 1 0 0 0,0 0 0 0 0,0-1 0 0 0,0 1 0 0 0,0-1 0 0 0,0 1 0 0 0,0-1 0 0 0,0 0-740 0 0,0 1 644 0 0,0 0 173 0 0,0 0 0 0 0,0 0 0 0 0,0 0-1 0 0,0 0 1 0 0,0 0 0 0 0,0 0 0 0 0,0 0 0 0 0,0 0 0 0 0,0 0 0 0 0,0 0 0 0 0,0 0-1 0 0,0 0 1 0 0,0 0 0 0 0,0 0 0 0 0,0 0 0 0 0,0 0 0 0 0,0 0 0 0 0,0 0 0 0 0,0 0 0 0 0,0 0-1 0 0,0 0 1 0 0,0 0 0 0 0,0 0 0 0 0,0 0 0 0 0,0 0 0 0 0,0 0 0 0 0,0 0 0 0 0,0 0-1 0 0,0 0 1 0 0,0 0 0 0 0,0 0 0 0 0,0 0 0 0 0,0 0 0 0 0,0 0 0 0 0,0 0 0 0 0,0 0 0 0 0,0 0-1 0 0,0 0 1 0 0,0 0 0 0 0,0 0 0 0 0,0 0 0 0 0,0 0 0 0 0,0 0 0 0 0,0 0 0 0 0,-2 2 342 0 0,1-1 1 0 0,1 1-1 0 0,-1 0 1 0 0,-2 3-1 0 0,2-3 205 0 0,-2 5 0 0 0,3-6-440 0 0,-1 1 0 0 0,0-1 0 0 0,0 0-1 0 0,1 0 1 0 0,-1 0 0 0 0,0 0 0 0 0,0 0 0 0 0,-2 1 0 0 0,3-2-152 0 0,-1 0 1 0 0,1 0-1 0 0,0 0 1 0 0,0 0-1 0 0,0 0 1 0 0,0 0-1 0 0,0 0 1 0 0,0 0 0 0 0,0 0-1 0 0,-1 0 1 0 0,1 0-1 0 0,0 0 1 0 0,0 0-1 0 0,0 0 1 0 0,0 0-1 0 0,0 0 1 0 0,0 0-1 0 0,0 0 1 0 0,0 0 0 0 0,-1 0-1 0 0,1 0 1 0 0,0 0 66 0 0,0 0 1 0 0,0 0 0 0 0,0 0 0 0 0,0 0-1 0 0,0 0 1 0 0,0 0 0 0 0,0 0 0 0 0,0 0-1 0 0,0 0 1 0 0,0 0 0 0 0,0 0 0 0 0,0 0-1 0 0,0-1 1 0 0,0 1 0 0 0,0 0 0 0 0,0 0 0 0 0,0 0-1 0 0,0 0 1 0 0,0 0 0 0 0,0 0 0 0 0,0 0-1 0 0,0 0 1 0 0,0 0 0 0 0,0 0 0 0 0,0 0-1 0 0,0 0 1 0 0,0 0 0 0 0,0 0 0 0 0,0 0-1 0 0,0 0 1 0 0,0 0 0 0 0,0 0 0 0 0,0 0-1 0 0,0 0 1 0 0,0-1 0 0 0,0 1 0 0 0,0 0-1 0 0,0 0 1 0 0,0 0 0 0 0,0 0 0 0 0,0 0-1 0 0,0 0 1 0 0,0 0 0 0 0,0 0 0 0 0,0 0-1 0 0,0 0 1 0 0,0 0 0 0 0,0 0 0 0 0,0 0-1 0 0,0 0 1 0 0,1 0-12 0 0,1-2-15 0 0,0 1 1 0 0,0-1-1 0 0,0 1 0 0 0,2-5 0 0 0,-3 5-25 0 0,0 1-1 0 0,-1-1 0 0 0,1 0 1 0 0,0 0-1 0 0,-1-1 1 0 0,1 1-1 0 0,-1 0 0 0 0,0 0 1 0 0,1-2-1 0 0,-1 3-163 0 0,0-1 0 0 0,0 1 0 0 0,0-1-1 0 0,0 1 1 0 0,0-1 0 0 0,0 1 0 0 0,0-1-1 0 0,0 1 1 0 0,0 0 0 0 0,0-1 0 0 0,0 0 0 0 0,0 1 113 0 0,0 1 1 0 0,0-1 0 0 0,0 0 0 0 0,0 1-1 0 0,0-1 1 0 0,0 0 0 0 0,0 1-1 0 0,0-1 1 0 0,0 0 0 0 0,0 0 0 0 0,0 1-1 0 0,-1-1 1 0 0,-1 5 1924 0 0,2-3-1502 0 0,0-2-312 0 0,-1 3 262 0 0,-1 0-1 0 0,-2 5 1 0 0,4-7-309 0 0,-1-1 1 0 0,1 0-1 0 0,0 1 0 0 0,-1-1 0 0 0,1 0 0 0 0,0 0 1 0 0,-1 1-1 0 0,1-1 0 0 0,0 0 0 0 0,-1 0 0 0 0,1 0 1 0 0,-1 0-1 0 0,1 1 0 0 0,-1-1 0 0 0,1 0 0 0 0,-1 0 1 0 0,-1 0-54 0 0,1 0 0 0 0,0 0 0 0 0,-1 0 0 0 0,-1 0 0 0 0,-12-1-450 0 0,13 0 440 0 0,0 2 0 0 0,0-1 1 0 0,0 0-1 0 0,0 0 1 0 0,-3 1-1 0 0,3 0 83 0 0,1-1 0 0 0,1 0 0 0 0,-1 1 0 0 0,0-1 0 0 0,1 0 0 0 0,-2 0 0 0 0,2 0 2 0 0,0 0 0 0 0,0 0-1 0 0,0 0 1 0 0,0 0-1 0 0,0 0 1 0 0,0 0 0 0 0,0 0-1 0 0,0 0 1 0 0,0 0 0 0 0,0 0-1 0 0,0 0 1 0 0,0 0 0 0 0,0 0-1 0 0,0 0 1 0 0,0 0 0 0 0,-1 0-1 0 0,1 0 1 0 0,0 0 0 0 0,0 0-1 0 0,0 0 1 0 0,0 0 0 0 0,0 0-1 0 0,0 0 1 0 0,0 0-1 0 0,0 0 1 0 0,0 0 0 0 0,0 0-1 0 0,0 0 1 0 0,0 0 0 0 0,0 0-1 0 0,0 0 8 0 0,0-1-1 0 0,0 1 0 0 0,0 0 0 0 0,0 0 1 0 0,0 0-1 0 0,0 0 0 0 0,0 0 1 0 0,0 0-1 0 0,0 0 0 0 0,0 0 0 0 0,0 0 1 0 0,0 0-1 0 0,0-1 0 0 0,2-1 195 0 0,-1 1-197 0 0,1-1-488 0 0,3-2-1 0 0,-3 2 142 0 0,0 1 0 0 0,-1-1-1 0 0,1 0 1 0 0,1-1-1 0 0,-3 3 326 0 0,0 0-1 0 0,0 0 0 0 0,0 0 0 0 0,0 0 1 0 0,0-1-1 0 0,0 1 0 0 0,0 0 0 0 0,0 0 1 0 0,0 0-1 0 0,0 0 0 0 0,0 0 1 0 0,0 0-1 0 0,0 0 0 0 0,0 0 0 0 0,0 0 1 0 0,0 0-1 0 0,0 0 0 0 0,0 0 0 0 0,0 0 1 0 0,0 0-1 0 0,0 0 0 0 0,0 0 1 0 0,0 0-1 0 0,0 0 0 0 0,0 0 0 0 0,0 0 1 0 0,0 0-1 0 0,0 0 0 0 0,0 0 0 0 0,0 0 1 0 0,0 0-1 0 0,-1 0 155 0 0,-1 0 235 0 0,0 2-404 0 0,0-1 0 0 0,1 0-1 0 0,-1 0 1 0 0,0 0 0 0 0,-2 3-1 0 0,2-2 266 0 0,-5 4 0 0 0,6-6-186 0 0,1 0-1 0 0,0 0 1 0 0,0 1 0 0 0,-1-1-1 0 0,1 0 1 0 0,0 0-1 0 0,-1 0 1 0 0,1 0-1 0 0,0 0 1 0 0,0 0-1 0 0,-1 0 1 0 0,1 0-32 0 0,0 0 0 0 0,0 0 1 0 0,-1 0-1 0 0,1 0 0 0 0,0 0 1 0 0,0 0-1 0 0,0 0 0 0 0,0 0 0 0 0,0 0 1 0 0,0 0-1 0 0,0 0 0 0 0,-1 0 0 0 0,1 0 1 0 0,0 0-1 0 0,0 0 0 0 0,0 0 0 0 0,0-1 1 0 0,0 1-1 0 0,0 0 0 0 0,0 0 0 0 0,0 0 1 0 0,0 0-1 0 0,0 0 0 0 0,0 0 0 0 0,0 0 1 0 0,0 0-1 0 0,0 0 0 0 0,0-1 0 0 0,0 1 1 0 0,0 0-1 0 0,0 0 0 0 0,0 0 0 0 0,0 0 1 0 0,0 0-1 0 0,0 0 0 0 0,0-1-183 0 0,0 0 0 0 0,0 0 0 0 0,0 0-1 0 0,0 0 1 0 0,0 0 0 0 0,1 0 0 0 0,-1 0-1 0 0,1-1 1 0 0,-1 1-8 0 0,1-1 1 0 0,0-2-1 0 0,-1 4 204 0 0,0 0 0 0 0,0 0 0 0 0,0 0-1 0 0,0 0 1 0 0,0 0 0 0 0,0 0 0 0 0,0 0 0 0 0,0 0 0 0 0,0 0 0 0 0,0 0 0 0 0,0 0-1 0 0,0 0 1 0 0,0 0 0 0 0,0 0 0 0 0,0 0 0 0 0,0 0 0 0 0,0 0 0 0 0,0 0-1 0 0,0 0 1 0 0,0 0 0 0 0,0 0 0 0 0,0 0 0 0 0,0 0 0 0 0,0 0 0 0 0,0 0 0 0 0,0-1-1 0 0,0 1 1 0 0,0 0 0 0 0,0 0 0 0 0,0 0 0 0 0,0 0 0 0 0,0 0 0 0 0,0 0-1 0 0,0 0-7 0 0,0 0 0 0 0,-1 0-1 0 0,1 0 1 0 0,0 0 0 0 0,0 0-1 0 0,0 0 1 0 0,0 0 0 0 0,0 0-1 0 0,0 0 1 0 0,0 1 0 0 0,0-1-1 0 0,0 0 1 0 0,-1 0 0 0 0,-1 2-365 0 0,2-2 321 0 0,-2 2 408 0 0,1-1 0 0 0,-1 1 0 0 0,0-1-1 0 0,1 0 1 0 0,-4 2 0 0 0,5-3-472 0 0,0 0 0 0 0,0 0 0 0 0,0 0 0 0 0,0 0 0 0 0,0 0 0 0 0,0 0-1 0 0,0 0 1 0 0,-1 0 0 0 0,1 0 0 0 0,0 0 0 0 0,0 0 0 0 0,0 0 0 0 0,0 0 0 0 0,0 0 0 0 0,0 0-1 0 0,0 0 1 0 0,0 0 0 0 0,0 0 0 0 0,0 0 0 0 0,0 0 0 0 0,-1 0 0 0 0,1 0 0 0 0,0 0-1 0 0,0 0 1 0 0,0 0 0 0 0,0 0 0 0 0,0 0 0 0 0,0 0 0 0 0,0 0 76 0 0,0 0 1 0 0,0 0-1 0 0,0-1 1 0 0,0 1-1 0 0,0 0 1 0 0,0 0-1 0 0,0 0 1 0 0,-1 0-1 0 0,1 0 1 0 0,0 0-1 0 0,0-1 1 0 0,0 1-1 0 0,0 0 1 0 0,0 0-1 0 0,0-1 448 0 0,1 0 0 0 0,-1 0 0 0 0,0-1 0 0 0,0 2-409 0 0,0 0 129 0 0,0 0-166 0 0,0-1 1 0 0,0 1 0 0 0,0 0-1 0 0,0-1 1 0 0,0 1 0 0 0,0-1 0 0 0,0 1-25 0 0,0 0 0 0 0,0 0 0 0 0,0 0 1 0 0,0 0-1 0 0,0 0 0 0 0,0 0 0 0 0,0 0 1 0 0,0 0-1 0 0,0 0 0 0 0,0 0 1 0 0,0 0-1 0 0,0 0 0 0 0,0 0 0 0 0,0 0 1 0 0,0 0-1 0 0,0 0 0 0 0,0 0 0 0 0,0 0 1 0 0,0 0-1 0 0,0 0 0 0 0,0 0 1 0 0,0 0-1 0 0,0 0 0 0 0,0 0-26 0 0,0 0-1 0 0,0 0 1 0 0,-1 0-1 0 0,1 0 1 0 0,0 0-1 0 0,0 0 1 0 0,0 0-1 0 0,0 0 1 0 0,0 0-1 0 0,0 0 1 0 0,0 0-1 0 0,0 0 1 0 0,-1 0-1 0 0,0 0 43 0 0,0 1-1 0 0,1 0 0 0 0,-3 0 1 0 0,3 0-35 0 0,-1 0 1 0 0,0-1-1 0 0,0 1 1 0 0,-1 0-1 0 0,1-1 77 0 0,1 0-1 0 0,-1 0 0 0 0,1 0 0 0 0,0 0 0 0 0,-1 0 0 0 0,1 1 1 0 0,0-1-1 0 0,-1 0 0 0 0,1 0 0 0 0,-1 0 0 0 0,1 0 1 0 0,-1-1-1 0 0,1 1-14 0 0,-1 0 1 0 0,0 0-1 0 0,1 0 0 0 0,-1-1 1 0 0,1 1-1 0 0,-1 0 0 0 0,0-1 1 0 0,0 0 890 0 0,1 1-879 0 0,0 0 1 0 0,0 0-1 0 0,0 0 1 0 0,0 0-1 0 0,0 0 0 0 0,0 0 1 0 0,0 0-1 0 0,0 0 1 0 0,0 0-1 0 0,0 0 0 0 0,0 0 1 0 0,0 0-1 0 0,0 0 0 0 0,0 0 1 0 0,0 0-1 0 0,0 0 1 0 0,0 0-1 0 0,0 0 0 0 0,0 0 1 0 0,0 0-1 0 0,0 0 1 0 0,0 0-1 0 0,0 0 0 0 0,0 0 1 0 0,0 0-1 0 0,0 0 1 0 0,0 0-1 0 0,0 0 0 0 0,0 0 1 0 0,0 0-1 0 0,0 0 0 0 0,0 0 1 0 0,0 0-1 0 0,0 0 1 0 0,0 0-1 0 0,0 0 0 0 0,0 0 1 0 0,0 0-1 0 0,0 0 1 0 0,0 0-1 0 0,0 0 0 0 0,0 0 1 0 0,0 0-1 0 0,0 0 1 0 0,0 0-1 0 0,0 0 0 0 0,-1 0 1 0 0,1 0-1 0 0,0 0 0 0 0,0 0 1 0 0,0 0-1 0 0,0 0 1 0 0,0 0-1 0 0,0 0 0 0 0,0 0 1 0 0,0 0-1 0 0,0 0 1 0 0,0 0-1 0 0,0 0 0 0 0,0 0 1 0 0,0 0-1 0 0,0 0 1 0 0,1 1 826 0 0,0 0-890 0 0,-1-1 1 0 0,1 1 0 0 0,-1-1-1 0 0,1 1 1 0 0,0-1-1 0 0,-1 1 1 0 0,1-1 0 0 0,0 1-1 0 0,-1-1 1 0 0,1 1-1 0 0,0-1 1 0 0,0 0-1 0 0,-1 0 1 0 0,1 1 0 0 0,1-1-1 0 0,5 1 987 0 0,-5 0-758 0 0,0-1-1 0 0,3 1 0 0 0,-4-1-327 0 0,1 0-1 0 0,2 0 1 0 0,-3-1 122 0 0,-1 1-1 0 0,1 0 1 0 0,-1 0 0 0 0,1 0-1 0 0,-1 0 1 0 0,0 0-1 0 0,1-1 1 0 0,-1 1 0 0 0,1 0-1 0 0,-1 0 1 0 0,1-1 0 0 0,0 1-1 0 0,-1-1 77 0 0,0 1-29 0 0,0 0 1 0 0,0 0-1 0 0,0 0 0 0 0,0 0 0 0 0,0 0 1 0 0,0 0-1 0 0,0 0 0 0 0,0 0 0 0 0,0 0 1 0 0,0 0-1 0 0,0 0 0 0 0,0 0 0 0 0,0 0 1 0 0,0 0-1 0 0,0 0 0 0 0,0 0 0 0 0,0 0 0 0 0,0 0 1 0 0,0 0-1 0 0,0 0 0 0 0,0 0 0 0 0,0 0 1 0 0,0 0-1 0 0,0 0 0 0 0,0 0 0 0 0,0 0 1 0 0,0 0-1 0 0,0 0 0 0 0,0 0 0 0 0,0 0 0 0 0,0 0 1 0 0,0 0-1 0 0,0 0 0 0 0,0 0 0 0 0,0 0 1 0 0,0 0-1 0 0,0 0 0 0 0,0 0 0 0 0,0 0 1 0 0,0 0-1 0 0,0 0 0 0 0,0 0 0 0 0,0 0 1 0 0,0 0-1 0 0,0 0 0 0 0,0 0 0 0 0,0 0 66 0 0,0 0-7 0 0,-2 1-106 0 0,-2 0 0 0 0,3 0-176 0 0,0-1-1 0 0,-1 1 1 0 0,1-1 0 0 0,-2 1 0 0 0,2-1 286 0 0,0 1-1 0 0,0-1 0 0 0,-1 0 0 0 0,1 0 1 0 0,-1 0-1 0 0,1-1-52 0 0,0 1 0 0 0,1 0-1 0 0,-1 0 1 0 0,1 0 0 0 0,-1 0 0 0 0,1 0 0 0 0,-1-1-1 0 0,1 1 1 0 0,-1 0 0 0 0,1-1 0 0 0,-1 1-1 0 0,0-1 1 0 0,0 0-132 0 0,0 0 0 0 0,0 0 1 0 0,-1-2-1 0 0,1 2 83 0 0,1 1 1 0 0,0-1 0 0 0,-1 0-1 0 0,1 0 1 0 0,0 0-1 0 0,-1 1 1 0 0,1-2 0 0 0,0 2 20 0 0,0 0 0 0 0,0 0 0 0 0,0 0 0 0 0,0 0 1 0 0,0-1-1 0 0,0 1 0 0 0,0 0 0 0 0,0 0 0 0 0,0 0 1 0 0,0 0-1 0 0,0 0 0 0 0,0 0 0 0 0,0 0 0 0 0,0 0 1 0 0,0 0-1 0 0,0 0 0 0 0,0 0 0 0 0,0 0 1 0 0,0 0-1 0 0,0 0 0 0 0,0 0 0 0 0,0 0 0 0 0,0 0 1 0 0,0 0-1 0 0,0 0 0 0 0,0 0 0 0 0,0 0 0 0 0,0 0 1 0 0,0 0-1 0 0,0 0 0 0 0,0 0 0 0 0,0 0 0 0 0,0 0 1 0 0,1-1 1 0 0,-1 1 0 0 0,0 0 1 0 0,0 0-1 0 0,0 0 1 0 0,0 0-1 0 0,0 0 0 0 0,0 1 1 0 0,1-1-1 0 0,-1 0 0 0 0,0 0 1 0 0,3 1 276 0 0,-2-1-210 0 0,2 2-14 0 0,0-1-1 0 0,0 1 0 0 0,6 1 1 0 0,-8-3-185 0 0,1 0 0 0 0,-1 0 0 0 0,0 1 0 0 0,0-1 0 0 0,0 0 0 0 0,0-1 1 0 0,1 1-1 0 0,-2 0 124 0 0,1 0-10 0 0,-1 0-1 0 0,0 0 0 0 0,0 0 1 0 0,0 0-1 0 0,0 0 0 0 0,0 0 1 0 0,0 0-1 0 0,0 0 0 0 0,0 0 1 0 0,0 0-1 0 0,0 0 0 0 0,0 0 1 0 0,0 0-1 0 0,1 0 0 0 0,-1 0 1 0 0,0 0-1 0 0,0 0 0 0 0,0 0 1 0 0,0 0-1 0 0,0 0 1 0 0,0 0-1 0 0,0 0 0 0 0,0 0 1 0 0,0 0-1 0 0,0 1 0 0 0,0-1-10 0 0,0 0-1 0 0,1 0 0 0 0,-1 0 1 0 0,0 0-1 0 0,0 0 0 0 0,0 0 1 0 0,0 0-1 0 0,0 1 0 0 0,0-1 1 0 0,0 0-1 0 0,0 0 0 0 0,-1 0 1 0 0,1 0-1 0 0,0 0 0 0 0,0 0 1 0 0,0 0-1 0 0,0 0 0 0 0,0 1-54 0 0,0-1-1 0 0,-1 1 1 0 0,1-1-1 0 0,0 1 1 0 0,-1 0-1 0 0,0 0 63 0 0,0-1-1 0 0,0 1 0 0 0,0 0 1 0 0,0-1-1 0 0,0 1 0 0 0,0 0 1 0 0,0-1-1 0 0,0 1 0 0 0,0-1 1 0 0,0 0-1 0 0,-1 1 0 0 0,1-1 8 0 0,0 0-1 0 0,1 0 0 0 0,-1 0 0 0 0,1 0 1 0 0,-1 0-1 0 0,1 0 0 0 0,-1 0 0 0 0,1 0 1 0 0,-1 0-1 0 0,0 0 0 0 0,1 0 1 0 0,-1 0-1 0 0,1 0 0 0 0,-1-1 0 0 0,1 1 1 0 0,-1 0-1 0 0,1 0 0 0 0,-1-1 1 0 0,1 1-1 0 0,-1 0 0 0 0,1-1 0 0 0,0 1 1 0 0,-1-1-1 0 0,0 0 0 0 0,1 1 37 0 0,-1-1 0 0 0,1 0 0 0 0,-1 0 0 0 0,1 1 0 0 0,-1-1 0 0 0,1 0 0 0 0,-1-1 0 0 0,1 1-37 0 0,0 1-1 0 0,0 0 1 0 0,0 0 0 0 0,0 0-1 0 0,0 0 1 0 0,0 0 0 0 0,0 0-1 0 0,0 0 1 0 0,0 0-1 0 0,0 0 1 0 0,0 0 0 0 0,0 0-1 0 0,0 0 1 0 0,0 0-1 0 0,0 0 1 0 0,0 0 0 0 0,0-1-1 0 0,0 1 1 0 0,0 0 0 0 0,0 0-1 0 0,0 0 1 0 0,0 0-1 0 0,1 0 1 0 0,-1 0-6 0 0,0 0-1 0 0,0 0 1 0 0,0 0-1 0 0,0 0 1 0 0,0 0 0 0 0,0 0-1 0 0,0 0 1 0 0,0 0-1 0 0,0 0 1 0 0,0 0-1 0 0,0 0 1 0 0,0 0 0 0 0,1 0-1 0 0,-1 0 1 0 0,0 0-1 0 0,0 0 1 0 0,0 0 0 0 0,0 0-1 0 0,0 0-33 0 0,1 0 0 0 0,-1 0-1 0 0,0 1 1 0 0,1-1 0 0 0,0 0-1 0 0,0 1 86 0 0,0 0-1 0 0,0 0 1 0 0,1 0-1 0 0,-1 0 1 0 0,0-1-1 0 0,0 1 1 0 0,3 0-1 0 0,-2 0 17 0 0,1-1 351 0 0,5 2 0 0 0,-24-6 615 0 0,16 4-1027 0 0,-3-1-321 0 0,0 0 0 0 0,-1 1 0 0 0,1-1-1 0 0,-5 1 1 0 0,3 0 1643 0 0,8 1-886 0 0,-2-1-391 0 0,1 1 1 0 0,-1-1-1 0 0,1 0 0 0 0,0 1 1 0 0,-1-1-1 0 0,1 0 0 0 0,-1 0 0 0 0,1 0 1 0 0,0-1-1 0 0,-1 1 0 0 0,1 0 1 0 0,0-1-1 0 0,1 0 0 0 0,0 0 68 0 0,0 0-1 0 0,1-1 0 0 0,-1 1 1 0 0,0-1-1 0 0,3-2 0 0 0,-5 2-256 0 0,1 1-1 0 0,0 0 1 0 0,0 0-1 0 0,0 0 1 0 0,0 0 0 0 0,5-1-1 0 0,-7 2 76 0 0,0 0 0 0 0,0 0 1 0 0,0 0-1 0 0,1 0 0 0 0,-1-1 0 0 0,0 1 0 0 0,0 0 0 0 0,1 0 1 0 0,-2 0-822 0 0,0 0 174 0 0,-1 1 724 0 0,1 0 0 0 0,-1 0 1 0 0,1 0-1 0 0,-1 0 0 0 0,-1 2 1 0 0,4-6-650 0 0,0 1 405 0 0,4-5 786 0 0,7-13-1 0 0,-11 19-1436 0 0,-1 1 217 0 0,0 1 831 0 0,-1 2 206 0 0,0 1 0 0 0,-2 5 0 0 0,1-4 16 0 0,2-5-248 0 0,-1 1-62 0 0,1-1 0 0 0,0 0 0 0 0,0 0 1 0 0,0 0-1 0 0,0 1 0 0 0,0-1 0 0 0,0 0 0 0 0,0 0 0 0 0,0 0 0 0 0,0 1 0 0 0,0-1 0 0 0,0 0-34 0 0,0 0 0 0 0,0 0 0 0 0,0 0 0 0 0,1 0 0 0 0,-1 0 0 0 0,0 0 0 0 0,0-1 0 0 0,0 1 0 0 0,0 0 0 0 0,0 0 0 0 0,1 0 0 0 0,9-14 221 0 0,-6 8-88 0 0,5-6 0 0 0,-8 12-281 0 0,-1-1-15 0 0,0 1 0 0 0,0 0 0 0 0,0 0 0 0 0,1-1 0 0 0,-1 1 0 0 0,0 0 1 0 0,0 0-1 0 0,1 0 0 0 0,-1 0 0 0 0,0-1 0 0 0,1 1 0 0 0,-1 0 91 0 0,0 0 0 0 0,0 0 0 0 0,0 0 0 0 0,0 0 0 0 0,0 0 0 0 0,0 0 0 0 0,0 0 0 0 0,0 0 0 0 0,0 0 0 0 0,0 1 0 0 0,0-1 0 0 0,0 0 0 0 0,0 0 0 0 0,0 0 0 0 0,0 0 0 0 0,0 0 0 0 0,0 0 0 0 0,0 0 0 0 0,0 0 0 0 0,0 0 0 0 0,0 0 0 0 0,0 0 0 0 0,0 0 0 0 0,0 0 0 0 0,0 0 0 0 0,0 0 0 0 0,0 0-1 0 0,0 0 1 0 0,0 0 0 0 0,0 0 0 0 0,0 0 0 0 0,0 0 0 0 0,0 0 0 0 0,-1 2-35 0 0,-4 10 1992 0 0,3-9-1408 0 0,2-2-206 0 0,-1 0-139 0 0,1-1 0 0 0,0 1 1 0 0,-1 0-1 0 0,1-1 0 0 0,0 1 1 0 0,-1-1-1 0 0,1 1 0 0 0,-1-1 1 0 0,0 1-1 0 0,1-1-169 0 0,0 0-1 0 0,0 0 0 0 0,0 0 1 0 0,0 0-1 0 0,0-1 1 0 0,0 1-1 0 0,0 0 1 0 0,0 0-1 0 0,0 0 0 0 0,0-1 1 0 0,1-1-20 0 0,3-5 0 0 0,-3 5-81 0 0,0 0-1 0 0,-1 0 1 0 0,1 0 0 0 0,0 0 0 0 0,0-2 0 0 0,-1 3 4 0 0,0 1-1 0 0,0 0 1 0 0,0 0-1 0 0,0 0 1 0 0,0 0 0 0 0,0 0-1 0 0,0-1 1 0 0,0 1-1 0 0,0 0 1 0 0,0 0-1 0 0,0 0 1 0 0,0 0-1 0 0,0 0 40 0 0,0 0-1 0 0,0 0 1 0 0,0-1 0 0 0,0 1-1 0 0,0 0 1 0 0,0 0-1 0 0,0 0 1 0 0,0 0-1 0 0,0 0 1 0 0,0 0-1 0 0,0 0 1 0 0,0 0-1 0 0,0 0 1 0 0,0 0-1 0 0,0 0 1 0 0,-1 0-1 0 0,1 0 1 0 0,0 0-1 0 0,0 0 1 0 0,0 0-1 0 0,0 0 1 0 0,0 0-1 0 0,0 0 1 0 0,0 0-1 0 0,0 0 1 0 0,0 0-1 0 0,0 0 1 0 0,0 0-63 0 0,-1 0 0 0 0,1 0 1 0 0,0 1-1 0 0,0-1 0 0 0,-1 0 1 0 0,1 0-1 0 0,0 0 1 0 0,0 0-1 0 0,0 0 0 0 0,-1 1 1 0 0,1-1-1 0 0,-1 1 479 0 0,-1 1 0 0 0,1 0 0 0 0,0-1-1 0 0,-2 4 1 0 0,-2 7 1256 0 0,4-10-1431 0 0,1-2-93 0 0,1-1-82 0 0,2-8-365 0 0,1 0 547 0 0,-3 7-288 0 0,0 1-1 0 0,-1-1 0 0 0,1-2 1 0 0,-1 3 57 0 0,0 1 0 0 0,0 0-1 0 0,0 0 1 0 0,0 0 0 0 0,0 0 0 0 0,0-1 0 0 0,0 1 0 0 0,0 0 0 0 0,0 0-1 0 0,0 0 1 0 0,0 0 0 0 0,0 0 0 0 0,0-1 0 0 0,0 1 0 0 0,0 0-1 0 0,0 0 1 0 0,0 0 0 0 0,0 0 0 0 0,0 0 0 0 0,-1-1 0 0 0,1 1 0 0 0,0 0-1 0 0,0 0 1 0 0,0 0 0 0 0,0 0 0 0 0,0 0-23 0 0,-1 0 0 0 0,1-1 0 0 0,0 1-1 0 0,0 0 1 0 0,0 0 0 0 0,-1 0 0 0 0,1 0 0 0 0,0 0 0 0 0,0 0 0 0 0,0 0-1 0 0,-1 0 1 0 0,1 0 0 0 0,0 0 0 0 0,0 0 0 0 0,-1 0 0 0 0,1 1 0 0 0,0-1 0 0 0,0 0-1 0 0,-1 0 1 0 0,1 0-63 0 0,-1 1 0 0 0,0 0 1 0 0,0-1-1 0 0,0 1 0 0 0,0-1 0 0 0,-1 2 0 0 0,-3 5 1306 0 0,3-5-467 0 0,1 0-1 0 0,0 0 1 0 0,-2 2 0 0 0,2-1-587 0 0,8-18-1752 0 0,-5 12 1685 0 0,2-6-312 0 0,-4 8 63 0 0,1 0 0 0 0,-1 0 0 0 0,0 0-1 0 0,1-3 1 0 0,-1 4 180 0 0,0 0 0 0 0,0 0 1 0 0,0 0-1 0 0,0 0 0 0 0,0 0 0 0 0,0 0 1 0 0,0 0-1 0 0,0 0 0 0 0,0 0 1 0 0,0 0-1 0 0,0-1 0 0 0,0 1 0 0 0,0 0 1 0 0,0 0-1 0 0,0 0 0 0 0,0 0 0 0 0,0 0 1 0 0,0 0-1 0 0,0 0 0 0 0,0 0 0 0 0,0 0 1 0 0,0 0-1 0 0,0 0 0 0 0,0 0 1 0 0,0 0-1 0 0,0 0 0 0 0,0 0 0 0 0,-1 0 1 0 0,1 0-1 0 0,0 0 0 0 0,0 0 0 0 0,0 0 1 0 0,0 0 37 0 0,0 0 1 0 0,0 0-1 0 0,0 0 1 0 0,0 0-1 0 0,0 0 1 0 0,0 0-1 0 0,0 0 1 0 0,0 0-1 0 0,-1 0 1 0 0,1 0-1 0 0,0 0 1 0 0,0 0-1 0 0,0 0 1 0 0,0 0-1 0 0,-2 3 720 0 0,-6 7-399 0 0,5-5 238 0 0,-1-1 0 0 0,-6 7-1 0 0,10-10-521 0 0,0-1-1 0 0,-1 0 0 0 0,1 0 1 0 0,-1 1-1 0 0,1-1-58 0 0,0 0-1 0 0,0 0 0 0 0,-1 0 0 0 0,1 0 1 0 0,0 0-1 0 0,0 0 0 0 0,0 0 1 0 0,0 0-1 0 0,0 0 0 0 0,0 0 1 0 0,0 0-1 0 0,0 0 0 0 0,0 0 0 0 0,0 0 1 0 0,0 0-1 0 0,0 0 0 0 0,0 0 1 0 0,0 0-1 0 0,-1 0 0 0 0,1 0-8 0 0,0 0 0 0 0,0 0 0 0 0,0 0 0 0 0,0 0 0 0 0,0 0 0 0 0,0 0 0 0 0,0 0 0 0 0,0 0 0 0 0,0 0 0 0 0,0 0 0 0 0,0 0 0 0 0,0-1 0 0 0,0 1 0 0 0,0 0 0 0 0,0 0 0 0 0,0 0 0 0 0,0 0 0 0 0,0 0 0 0 0,0 0 0 0 0,0 0 0 0 0,0 0 0 0 0,0 0 0 0 0,0-1-216 0 0,0-1-1 0 0,1 1 1 0 0,-1 0 0 0 0,1-2-1 0 0,2-4-831 0 0,-2 5 774 0 0,2-4-605 0 0,-2 4 647 0 0,0-1 1 0 0,0 1-1 0 0,0-1 0 0 0,1-3 0 0 0,-2 6 241 0 0,0 0 0 0 0,0 0 0 0 0,0 0-1 0 0,0 0 1 0 0,0 0 0 0 0,0 0 0 0 0,0 0 0 0 0,0 0-1 0 0,0 0 1 0 0,0 0 0 0 0,0 0 0 0 0,0 0 0 0 0,0 0-1 0 0,0 0 1 0 0,0 0 0 0 0,0 0 0 0 0,0 0 0 0 0,0 0-1 0 0,0 0 1 0 0,0 0 0 0 0,0 0 0 0 0,0 0-1 0 0,0 0 1 0 0,0 0 0 0 0,0 0 0 0 0,0 0 0 0 0,0 0-1 0 0,0 0 1 0 0,0 0 0 0 0,0 0 0 0 0,0 0 0 0 0,0 0-1 0 0,0 0 1 0 0,0 0 0 0 0,0 0 0 0 0,0 0 0 0 0,0 0-1 0 0,0 0 1 0 0,0 0 0 0 0,0 0 0 0 0,0 0 0 0 0,0-1-1 0 0,0 1 1 0 0,0 0 0 0 0,0 0 0 0 0,0 0-1 0 0,0 0 1 0 0,0 0 0 0 0,-1 1 412 0 0,0 1 252 0 0,1-2-663 0 0,-9 11 266 0 0,-2 2 1835 0 0,10-12-1936 0 0,1 0-147 0 0,-1-1 0 0 0,1 1 0 0 0,-1-1 1 0 0,1 0-1 0 0,0 1 0 0 0,-1-1 0 0 0,0 1 0 0 0,1-1-20 0 0,0 0-1 0 0,0 0 1 0 0,0 0 0 0 0,0 0-1 0 0,0 0 1 0 0,0 0 0 0 0,-1 0-1 0 0,1 0 1 0 0,0 0 0 0 0,0 0-1 0 0,0 0 1 0 0,0 0 0 0 0,0 0-1 0 0,0 0 1 0 0,0 0-1 0 0,0 0 1 0 0,0 0 0 0 0,0 0-1 0 0,0 0 1 0 0,0 0 0 0 0,0 0-1 0 0,0 0 1 0 0,0 0 0 0 0,0 0-1 0 0,0 0 1 0 0,0 0 0 0 0,0 0-1 0 0,0 0 1 0 0,0 0 0 0 0,0 0-1 0 0,0 0 1 0 0,0 0 0 0 0,0 0-1 0 0,0 0 1 0 0,0 0 0 0 0,0 0-1 0 0,0-1 1 0 0,0 1 0 0 0,0 0-1 0 0,0 0 1 0 0,0 0 0 0 0,0 0-1 0 0,0 0 1 0 0,0 0 0 0 0,0 0-1 0 0,1-1-79 0 0,7-15-641 0 0,1 0-310 0 0,-9 16 983 0 0,0 0 0 0 0,0 0 0 0 0,0 0 0 0 0,0 0 0 0 0,0 0 0 0 0,0 0 0 0 0,0-1 0 0 0,0 1 0 0 0,0 0 0 0 0,0 0 0 0 0,0 0 0 0 0,0 0 0 0 0,0 0 0 0 0,0 0 0 0 0,0 0 0 0 0,0 0 0 0 0,0 0 0 0 0,0-1 0 0 0,0 1 0 0 0,0 0 21 0 0,0 0 0 0 0,0 0-1 0 0,0 0 1 0 0,0 0-1 0 0,0 0 1 0 0,0 0 0 0 0,0 0-1 0 0,0 0 1 0 0,0 0 0 0 0,0 0-1 0 0,0 0 1 0 0,0 0-1 0 0,0 0 1 0 0,0 0 0 0 0,-1 0-1 0 0,1 0 1 0 0,0 0-1 0 0,0 0 1 0 0,0 0 0 0 0,0 0-1 0 0,0 0 1 0 0,0 0-1 0 0,0 0 1 0 0,0 0 0 0 0,-1 1-5 0 0,1-1 0 0 0,-1 0 1 0 0,-1 1-1 0 0,2-1 105 0 0,-4 3 697 0 0,1 0 1 0 0,-1 0 0 0 0,-3 4-1 0 0,1 0-995 0 0,7-9-625 0 0,2-4 1162 0 0,4-7-1 0 0,-3 6-452 0 0,-3 6-161 0 0,-1 1 201 0 0,0 0 27 0 0,-2 2-16 0 0,1-1 103 0 0,-4 6 811 0 0,-6 9-1 0 0,10-15-349 0 0,1-1-364 0 0,1 0-228 0 0,8-12-708 0 0,-1 1 147 0 0,0 1-144 0 0,-12 16-1315 0 0,1-2 1957 0 0,1-1 709 0 0,0 0-1 0 0,0 0 1 0 0,0 0 0 0 0,-1 4-1 0 0,3-7-517 0 0,0 2 63 0 0,0-2-78 0 0,0 0 1 0 0,0 1-1 0 0,0-1 0 0 0,0 0 1 0 0,0 0-1 0 0,0 0 0 0 0,0 0 1 0 0,0 0-1 0 0,0 0 0 0 0,0 0 1 0 0,0 0-1 0 0,0 0 0 0 0,0 0 1 0 0,0 0-1 0 0,0 0 0 0 0,0 0 1 0 0,0 0-1 0 0,0 0 0 0 0,0 0 1 0 0,0 0-1 0 0,0 0 0 0 0,0 0 0 0 0,0 0 1 0 0,0 0-1 0 0,0 0 0 0 0,0 0 1 0 0,0 0-1 0 0,0 0 0 0 0,0 0 1 0 0,0 0-1 0 0,0 0 0 0 0,0 0 1 0 0,0 0-1 0 0,0 0 0 0 0,0 0 1 0 0,0 0-1 0 0,0 0 0 0 0,0 0 1 0 0,0 0-1 0 0,0 0 0 0 0,0 0 1 0 0,0 0-1 0 0,0 0 0 0 0,0 0 1 0 0,0 0-1 0 0,0 0 0 0 0,0 0 1 0 0,0 0-1 0 0,0 0 0 0 0,0 0 1 0 0,0 0-1 0 0,0 0 0 0 0,0 0 1 0 0,0 0-1 0 0,0 0 0 0 0,0 0 1 0 0,0 0-1 0 0,0 0 0 0 0,0 0 0 0 0,0 0 1 0 0,0 0-1 0 0,0 0 0 0 0,0 0 1 0 0,0 0-1 0 0,0 0 0 0 0,0 0 1 0 0,0 0-1 0 0,1-1-154 0 0,1-2 255 0 0,6-7 210 0 0,-7 8-790 0 0,1 0-1 0 0,-1 0 0 0 0,2-3 0 0 0,-3 5 435 0 0,0-1 0 0 0,0 1 0 0 0,0 0 0 0 0,0 0 0 0 0,0-1 0 0 0,0 1 0 0 0,0 0 0 0 0,0-1 0 0 0,0 1-1 0 0,0 0 66 0 0,0 0 0 0 0,0-1-1 0 0,0 1 1 0 0,0 0 0 0 0,0 0-1 0 0,0 0 1 0 0,0 0 0 0 0,0 0-1 0 0,0 0 1 0 0,0 0-1 0 0,0 0 1 0 0,0 0 0 0 0,0 0-1 0 0,0 0 1 0 0,0 0 0 0 0,0 0-1 0 0,0 0 1 0 0,0 0-1 0 0,0 0 1 0 0,-1 0 0 0 0,1 0-1 0 0,0 0 28 0 0,0 0 0 0 0,0 0-1 0 0,0 0 1 0 0,0 0 0 0 0,0 0-1 0 0,-1 0 1 0 0,1 0-1 0 0,0 0 1 0 0,0 0 0 0 0,0 0-1 0 0,0 0 1 0 0,0 0 0 0 0,0 0-1 0 0,-1 0 1 0 0,0 0-4 0 0,0 1 0 0 0,0 0 0 0 0,0-1 0 0 0,-1 1 0 0 0,0 1 0 0 0,-1 0-6 0 0,2-1 80 0 0,-1 0 0 0 0,-1 1-1 0 0,2-2-96 0 0,1 0-1 0 0,0 0 1 0 0,0 0-1 0 0,-1 1 1 0 0,1-1-1 0 0,0 0 1 0 0,-1 0-1 0 0,1 0 1 0 0,0 0-1 0 0,-1 0 1 0 0,1 0-1 0 0,0 0 1 0 0,0 0 0 0 0,-1 0-1 0 0,1 0 1 0 0,0 0-1 0 0,-1 0 1 0 0,1 0-1 0 0,0-1 1 0 0,-1 1-1 0 0,1 0-62 0 0,-1 0 0 0 0,1 0-1 0 0,0-1 1 0 0,0 1 0 0 0,-1 0-1 0 0,1 0 1 0 0,0 0 0 0 0,-1 0-1 0 0,1 0 1 0 0,0 0 0 0 0,-1 0-1 0 0,1-1 1 0 0,0 1 0 0 0,-1 0-1 0 0,1 0 1 0 0,0 0 0 0 0,-1 0-1 0 0,1 0 1 0 0,0 0 0 0 0,-1 1-1 0 0,1-1 63 0 0,-1 0-1 0 0,1 0 1 0 0,-1 0-1 0 0,1 0 1 0 0,0 0-1 0 0,-1 1 0 0 0,1-1 1 0 0,0 0-1 0 0,-1 0 1 0 0,1 1-1 0 0,0-1 1 0 0,-1 0-1 0 0,1 1 1 0 0,0-1 32 0 0,-1 0 1 0 0,1 0-1 0 0,0 1 1 0 0,0-1-1 0 0,0 0 0 0 0,0 0 1 0 0,0 1-1 0 0,0-1 1 0 0,0 0-1 0 0,-1 0 1 0 0,1 1-1 0 0,0-1 1 0 0,0 0-1 0 0,0 0 1 0 0,0 1-1 0 0,0-1 0 0 0,0 0 1 0 0,0 0-1 0 0,0 1 1 0 0,1-1-1 0 0,-1 0 1 0 0,0 1-1 0 0,0-1-50 0 0,0 0 0 0 0,0 0 0 0 0,0 0 0 0 0,0 0 0 0 0,0 0 0 0 0,0 0 0 0 0,0 0 0 0 0,0 0 0 0 0,0 0 0 0 0,0 1 0 0 0,0-1 0 0 0,0 0 1 0 0,0 0-1 0 0,0 0 0 0 0,0 0 0 0 0,0 0 0 0 0,0 0 0 0 0,1 0 0 0 0,-1 0 0 0 0,0 0 0 0 0,0 0 0 0 0,0 0 0 0 0,0 0 0 0 0,0 0 0 0 0,0 0 0 0 0,0 0 0 0 0,0 0 0 0 0,0 0 0 0 0,0 0 0 0 0,1 0-16 0 0,-1 0-1 0 0,0 0 1 0 0,0 0 0 0 0,0 0 0 0 0,0 0-1 0 0,1 0 1 0 0,-1 0 0 0 0,0 0 0 0 0,0-1 0 0 0,0 1-1 0 0,0 0 1 0 0,1 0 0 0 0,-1-1 35 0 0,1 1 0 0 0,-1-1 0 0 0,1 1 1 0 0,-1-1-1 0 0,1 0 0 0 0,-1 0-137 0 0,1 0 1 0 0,-1 0-1 0 0,0 0 0 0 0,1 0 0 0 0,-1-2 1 0 0,0 2 17 0 0,0 1 1 0 0,0 0 0 0 0,0-1-1 0 0,0 1 1 0 0,0-1 0 0 0,0 1-1 0 0,0 0 1 0 0,0-1 0 0 0,0 1 0 0 0,0-1-1 0 0,0 1 1 0 0,0 0 0 0 0,0-1-1 0 0,-1 1 1 0 0,1 0 0 0 0,0-1-1 0 0,0 1 1 0 0,0 0 0 0 0,-1-1 0 0 0,1 1 83 0 0,0 0 0 0 0,0 0 0 0 0,-1-1 1 0 0,1 1-1 0 0,0 0 0 0 0,0 0 1 0 0,0 0-1 0 0,0 0 0 0 0,0 0 0 0 0,0 0 1 0 0,0 0-1 0 0,-1 0 0 0 0,1 0 0 0 0,0 0 1 0 0,0 0-1 0 0,0 0 0 0 0,0 0 1 0 0,0 0-1 0 0,-1 0 0 0 0,1 0 0 0 0,0 0 1 0 0,0 0-1 0 0,0 0 0 0 0,0 0 1 0 0,0 0-1 0 0,0 0 0 0 0,0 0 0 0 0,-1 1 1 0 0,1-1-1 0 0,0 0 0 0 0,0 0 0 0 0,-1 1-51 0 0,1-1 0 0 0,-1 1 0 0 0,0 0 0 0 0,0 0 34 0 0,0 1 111 0 0,-1-1 1 0 0,1 1-1 0 0,-2 2 0 0 0,3-3-72 0 0,0-1 0 0 0,-1 1 0 0 0,1 0 0 0 0,0 0 1 0 0,-1 0-1 0 0,1-1 0 0 0,0 1 0 0 0,0 0 0 0 0,0 0 0 0 0,0 1 1 0 0,-1-2 4 0 0,1 1 0 0 0,0-1 0 0 0,0 0 0 0 0,0 0 0 0 0,0 0 0 0 0,0 0 0 0 0,1 0 0 0 0,-1 0 0 0 0,0 0 0 0 0,0 0 0 0 0,0 1 0 0 0,0-1 1 0 0,0 0-1 0 0,0 0 0 0 0,0 0 0 0 0,0 0 0 0 0,0 0 0 0 0,0 0 0 0 0,0 0 0 0 0,0 0 0 0 0,0 0 0 0 0,0 0 0 0 0,0 0 0 0 0,0 1 0 0 0,0-1 1 0 0,1 0-1 0 0,-1 0 0 0 0,0 0 0 0 0,0 0 0 0 0,0 0 0 0 0,0 0 0 0 0,0 0 0 0 0,0 0 0 0 0,0 0 0 0 0,0 0 0 0 0,1 0 0 0 0,-1 0 0 0 0,0 0 0 0 0,0 0 1 0 0,0 0-1 0 0,0 0 0 0 0,0 0 0 0 0,0 0 0 0 0,1 0 0 0 0,-1 0 32 0 0,0 0 0 0 0,1 0 0 0 0,-1-1 0 0 0,0 1 1 0 0,1 0-1 0 0,-1 0 0 0 0,1 0 0 0 0,-1-1 0 0 0,1 1 0 0 0,0-1-74 0 0,0-1-1 0 0,0 1 0 0 0,0 0 1 0 0,0 0-1 0 0,1-3 0 0 0,-1 4 15 0 0,-1-1 1 0 0,1 0-1 0 0,-1 0 0 0 0,0 0 0 0 0,1 0 0 0 0,-1 0 1 0 0,0 0-1 0 0,0 1 0 0 0,0-1 0 0 0,0-2 0 0 0,0 3 26 0 0,0 0-1 0 0,0 0 0 0 0,0-1 1 0 0,0 1-1 0 0,0 0 0 0 0,0 0 1 0 0,0-1-1 0 0,0 1 0 0 0,0 0 1 0 0,0 0-1 0 0,0 0 0 0 0,0-1 1 0 0,0 1-1 0 0,-1 0 0 0 0,1 0 0 0 0,0 0 1 0 0,0 0-1 0 0,0-1 0 0 0,0 1 1 0 0,0 0-1 0 0,-1 0 0 0 0,1 0 1 0 0,0 0-1 0 0,0 0 0 0 0,0-1 1 0 0,-1 1-1 0 0,1 0 0 0 0,0 0 1 0 0,0 0-1 0 0,0 0 0 0 0,-1 0 1 0 0,1 0-1 0 0,0 0 0 0 0,0 0 1 0 0,-1 0-1 0 0,1 0 0 0 0,0 0 1 0 0,0 0-1 0 0,-1 0 0 0 0,1 0-157 0 0,-1 0-1 0 0,0 0 0 0 0,1 0 1 0 0,-1 1-1 0 0,0-1 0 0 0,1 0 1 0 0,-1 0-1 0 0,1 0 1 0 0,-1 1-1 0 0,0-1 0 0 0,1 1 1 0 0,-1 0-1 0 0,-1 0-653 0 0,1 0 0 0 0,-2 3 0 0 0,2-3 843 0 0,1-1 0 0 0,0 1 0 0 0,-1 0 0 0 0,1-1 0 0 0,0 1 0 0 0,-1 0 0 0 0,1-1 0 0 0,0 1-1 0 0,0 1 1 0 0,0-2 17 0 0,-1 0 1 0 0,1 0-1 0 0,0 0 0 0 0,0 1 0 0 0,0-1 0 0 0,0 0 0 0 0,1 0 0 0 0,-1 0 0 0 0,0 0 0 0 0,0 0 0 0 0,0 1 0 0 0,0-1 1 0 0,0 0-1 0 0,0 0 0 0 0,0 0 0 0 0,0 0 0 0 0,0 0 0 0 0,0 0 0 0 0,0 1 0 0 0,0-1 0 0 0,0 0 0 0 0,1 0 1 0 0,-1 0-15 0 0,0 0 1 0 0,0 0-1 0 0,0 0 1 0 0,0 0-1 0 0,1 0 1 0 0,-1 0-1 0 0,0 1 1 0 0,0-1-1 0 0,0 0 1 0 0,1 0-1 0 0,-1 0 1 0 0,0 0-1 0 0,0 0 1 0 0,0 0-1 0 0,1-1 1 0 0,0 1 0 0 0,-1 0 0 0 0,1 0 0 0 0,0 0 0 0 0,0-1 0 0 0,-1 1 0 0 0,1 0 0 0 0,0-1 0 0 0,0 0-17 0 0,0 0-1 0 0,0 1 1 0 0,0-1 0 0 0,0 0 0 0 0,0 0-1 0 0,0 0 1 0 0,-1 0 0 0 0,2-1 0 0 0,-2 1-23 0 0,1 1 1 0 0,-1-1-1 0 0,0 1 1 0 0,0-1-1 0 0,1 0 1 0 0,-1 1-1 0 0,0-1 1 0 0,0 0-1 0 0,0 1 1 0 0,0-1-1 0 0,0 0 1 0 0,0 0-1 0 0,0 1 1 0 0,0-1-1 0 0,0-1 1 0 0,0 2-95 0 0,0 0 0 0 0,0 0 0 0 0,0-1 0 0 0,0 1 0 0 0,0 0 1 0 0,0 0-1 0 0,0 0 0 0 0,-1 0 0 0 0,1-1 0 0 0,0 1 0 0 0,0 0 0 0 0,0 0 0 0 0,0 0 0 0 0,0 0 0 0 0,-1 0 1 0 0,1-1-1 0 0,0 1 0 0 0,0 0 0 0 0,0 0 0 0 0,0 0 0 0 0,-1 0 0 0 0,1 0 0 0 0,0 0 0 0 0,0 0 0 0 0,0 0 1 0 0,-1 0-1 0 0,1 0 0 0 0,0 0 0 0 0,0 0 0 0 0,0 0 0 0 0,-1 0 0 0 0,1 0 0 0 0,-1 0 16 0 0,1 0 1 0 0,0 0-1 0 0,-1 0 0 0 0,1 0 0 0 0,-1 0 0 0 0,1 0 0 0 0,0 0 0 0 0,-1 1 1 0 0,1-1-1 0 0,-1 0 0 0 0,1 0 0 0 0,0 0 0 0 0,-1 1 0 0 0,1 0 0 0 0,-1-1 211 0 0,0 1-1 0 0,0 0 0 0 0,1 0 0 0 0,-2 2 0 0 0,2-2-233 0 0,0-1 0 0 0,-1 1 0 0 0,1-1 0 0 0,0 1 0 0 0,0-1-1 0 0,0 1 1 0 0,0-1 0 0 0,0 1 0 0 0,0-1 0 0 0,0 1 0 0 0,0 0 0 0 0,0 0-1 0 0,0-1 215 0 0,0 1 0 0 0,0-1 0 0 0,0 0-1 0 0,1 1 1 0 0,-1-1 0 0 0,0 0 0 0 0,0 1 0 0 0,0-1-1 0 0,1 0 1 0 0,-1 0 0 0 0,0 1 0 0 0,0-1 0 0 0,1 0-1 0 0,-1 0 1 0 0,0 0 0 0 0,0 1 0 0 0,1-1-1 0 0,-1 0 1 0 0,0 0 0 0 0,1 1 0 0 0,0-1 2 0 0,-1 0 0 0 0,0 0-1 0 0,1 0 1 0 0,-1 0 0 0 0,0 0 0 0 0,1 0 0 0 0,-1 0 0 0 0,1 0 0 0 0,-1 0 0 0 0,0 0 0 0 0,1 0-1 0 0,-1 0 1 0 0,0 0 0 0 0,1 0 0 0 0,-1 0 0 0 0,1 0 0 0 0,-1 0 0 0 0,0-1 0 0 0,1 1 0 0 0,0 0-103 0 0,-1-1 0 0 0,0 1 0 0 0,1 0 0 0 0,-1-1 0 0 0,0 1 0 0 0,1-1 0 0 0,-1 1 1 0 0,0 0-1 0 0,1-1 0 0 0,-1 1 0 0 0,0-1 0 0 0,1 1 0 0 0,-1-1 0 0 0,0 1 0 0 0,0-1 0 0 0,0 1 1 0 0,0-1-1 0 0,0 1 0 0 0,0-1 0 0 0,0 0 0 0 0,0 0-54 0 0,0 1 0 0 0,0 0 0 0 0,0-1 0 0 0,0 1 0 0 0,0-1 0 0 0,0 1 0 0 0,0 0 0 0 0,0-1 0 0 0,0 1 0 0 0,0 0 0 0 0,-1-1 0 0 0,1 1 0 0 0,0 0 0 0 0,0-1 0 0 0,-1 1 0 0 0,1 0 0 0 0,0-1 0 0 0,0 1 0 0 0,-1 0 0 0 0,1 0 0 0 0,0-1 0 0 0,-1 1 0 0 0,1 0 0 0 0,0 0 0 0 0,-1 0 0 0 0,1-1 0 0 0,0 1 0 0 0,-1 0 0 0 0,0 0-294 0 0,0-1 0 0 0,1 1 0 0 0,-1 0-1 0 0,0 0 1 0 0,0 0 0 0 0,1 0 0 0 0,-1 0-1 0 0,0 0 1 0 0,1 0 0 0 0,-3 1 0 0 0,3-1 285 0 0,-1 0 1 0 0,1 0 0 0 0,-1 1-1 0 0,1-1 1 0 0,-1 0 0 0 0,1 0-1 0 0,-1 1 1 0 0,0-1-1 0 0,1 0 1 0 0,0 1 0 0 0,-1-1-1 0 0,1 1 1 0 0,-1-1 0 0 0,1 1-1 0 0,-1-1 180 0 0,1 1 0 0 0,0-1-1 0 0,0 0 1 0 0,0 0 0 0 0,0 1-1 0 0,0-1 1 0 0,0 0 0 0 0,0 1-1 0 0,0-1 1 0 0,-1 0 0 0 0,1 0-1 0 0,0 1 1 0 0,0-1 0 0 0,0 0 0 0 0,1 1-1 0 0,-1-1 1 0 0,0 0 0 0 0,0 1-1 0 0,0-1 1 0 0,0 0 0 0 0,0 0-1 0 0,0 1 1 0 0,0-1 0 0 0,0 0-1 0 0,1 0 1 0 0,-1 1 0 0 0,0-1-92 0 0,0 1 0 0 0,1-1 1 0 0,-1 0-1 0 0,0 0 0 0 0,0 0 1 0 0,0 0-1 0 0,0 1 0 0 0,1-1 1 0 0,-1 0-1 0 0,0 0 0 0 0,0 0 1 0 0,0 0-1 0 0,1 0 0 0 0,-1 0 1 0 0,0 0-1 0 0,0 0 0 0 0,1 0 1 0 0,-1 0-1 0 0,0 0 0 0 0,0 1 1 0 0,1-1-1 0 0,-1 0 1 0 0,0-1-1 0 0,0 1 0 0 0,0 0 1 0 0,1 0-1 0 0,-1 0 0 0 0,0 0 1 0 0,0 0-1 0 0,1 0 0 0 0,-1 0 1 0 0,0 0-1 0 0,0 0 0 0 0,0 0 1 0 0,1 0-1 0 0,-1-1 0 0 0,1 1 179 0 0,-1-1-1 0 0,1 0 0 0 0,0 1 1 0 0,-1-1-1 0 0,1 0 1 0 0,-1 1-1 0 0,1-1 0 0 0,0-2 1 0 0,0 3-303 0 0,-1-1 0 0 0,0 1 1 0 0,0-1-1 0 0,1 0 0 0 0,-1 0 1 0 0,0 1-1 0 0,0-1 0 0 0,0 0 0 0 0,0 1 1 0 0,0-1-1 0 0,0 0 0 0 0,0 0 1 0 0,0 0 50 0 0,0 1 1 0 0,0 0 0 0 0,0 0-1 0 0,0 0 1 0 0,0-1 0 0 0,0 1-1 0 0,0 0 1 0 0,-1 0 0 0 0,1 0-1 0 0,0 0 1 0 0,0-1 0 0 0,0 1 0 0 0,0 0-1 0 0,0 0 1 0 0,0 0 0 0 0,0 0-1 0 0,-1 0 1 0 0,1-1 0 0 0,0 1-1 0 0,0 0 1 0 0,0 0 0 0 0,0 0-1 0 0,-1 0 1 0 0,1 0 0 0 0,0 0-1 0 0,0 0 1 0 0,0 0 0 0 0,-1 0 0 0 0,1 0-1 0 0,0 0-62 0 0,-1 0 0 0 0,1 0 0 0 0,0 0 0 0 0,-1 0 0 0 0,1 0 0 0 0,0 0 0 0 0,-1 0 0 0 0,1 0 0 0 0,0 0 0 0 0,-1 0 0 0 0,1 0 1 0 0,0 1-1 0 0,-1-1 0 0 0,1 0 0 0 0,0 0 0 0 0,-1 1 0 0 0,0 0-353 0 0,0 0 1 0 0,0-1-1 0 0,-1 3 0 0 0,2-2 415 0 0,-1 0-1 0 0,1-1 0 0 0,0 1 1 0 0,-1-1-1 0 0,1 1 0 0 0,0 0 1 0 0,0-1-1 0 0,-1 2 0 0 0,1-1 70 0 0,0-1 0 0 0,0 0 0 0 0,0 0 0 0 0,0 0 0 0 0,0 1 0 0 0,0-1 0 0 0,0 0 0 0 0,0 0 0 0 0,0 1 0 0 0,0-1 0 0 0,1 0-1 0 0,-1 0 1 0 0,0 0 0 0 0,0 0 0 0 0,0 1 0 0 0,0-1 0 0 0,0 0 0 0 0,0 0 0 0 0,0 0 0 0 0,0 0 0 0 0,1 1 0 0 0,-1-1 0 0 0,0 0 0 0 0,0 0 0 0 0,0 0 0 0 0,0 0-1 0 0,1 0 1 0 0,-1 0 0 0 0,0 0 0 0 0,0 0 0 0 0,0 1 0 0 0,0-1 0 0 0,1 0 0 0 0,-1 0 95 0 0,1 0 1 0 0,-1 0-1 0 0,1 0 0 0 0,-1 0 1 0 0,0 0-1 0 0,1 0 0 0 0,-1 0 1 0 0,1 0-1 0 0,-1 0 0 0 0,0 0 1 0 0,1-1-1 0 0,-1 1 1 0 0,0 0-1 0 0,1 0 0 0 0,-1 0 1 0 0,1-1-1 0 0,0 1-110 0 0,-1 0 1 0 0,0-1-1 0 0,1 1 0 0 0,-1 0 1 0 0,1-1-1 0 0,-1 1 0 0 0,0-1 0 0 0,1 1 1 0 0,-1-1-1 0 0,0 1 0 0 0,1-1 1 0 0,-1 1-1 0 0,0-1 0 0 0,0 0 1 0 0,0 1-55 0 0,1 0 1 0 0,-1-1-1 0 0,0 1 1 0 0,0 0-1 0 0,0 0 1 0 0,0-1-1 0 0,0 1 1 0 0,0 0-1 0 0,0-1 1 0 0,-1 1-1 0 0,1 0 1 0 0,0 0-1 0 0,0-1 1 0 0,0 1-1 0 0,0 0 1 0 0,0 0 0 0 0,0-1-1 0 0,0 1 1 0 0,-1 0-1 0 0,1 0 1 0 0,0-1-1 0 0,0 1 1 0 0,0 0-1 0 0,-1 0 1 0 0,1 0-1 0 0,0-1 1 0 0,0 1-1 0 0,0 0 1 0 0,-1 0-1 0 0,0-1-81 0 0,1 1-1 0 0,-1 0 1 0 0,1 0-1 0 0,-1 0 1 0 0,1 0-1 0 0,-1 0 1 0 0,1 0-1 0 0,-1-1 1 0 0,1 1-1 0 0,-1 0 1 0 0,1 0-1 0 0,-1 0 0 0 0,1 1 1 0 0,-1-1-1 0 0,0 0 1 0 0,1 0-1 0 0,-1 0 1 0 0,1 0-1 0 0,-1 0 1 0 0,1 1-1 0 0,0-1 1 0 0,-1 0-1 0 0,0 1 1 0 0,1-1 302 0 0,-1 0 0 0 0,1 1 0 0 0,0-1 0 0 0,-1 0 1 0 0,1 0-1 0 0,0 1 0 0 0,-1-1 0 0 0,1 1 0 0 0,0-1 0 0 0,-1 1 1 0 0,1-1-108 0 0,0 1 0 0 0,0-1 1 0 0,0 0-1 0 0,0 1 0 0 0,0-1 1 0 0,0 0-1 0 0,0 1 1 0 0,0-1-1 0 0,0 0 0 0 0,0 1 1 0 0,0-1-1 0 0,0 0 0 0 0,0 1 1 0 0,0-1-74 0 0,0 1-1 0 0,1-1 1 0 0,-1 0 0 0 0,0 0 0 0 0,0 1 0 0 0,0-1 0 0 0,0 0-1 0 0,0 0 1 0 0,0 1 0 0 0,1-1 0 0 0,-1 0 0 0 0,0 0-1 0 0,0 0 1 0 0,0 1 0 0 0,1-1 0 0 0,-1 0 0 0 0,0 0 0 0 0,1 0 98 0 0,-1 0 0 0 0,0 0 0 0 0,0 0 0 0 0,0 0 0 0 0,1 0 0 0 0,-1 0 0 0 0,0 0 0 0 0,0 0 0 0 0,0 0 0 0 0,0 0 0 0 0,1 0 0 0 0,-1 0 0 0 0,0 0 0 0 0,0 0 0 0 0,0 0 0 0 0,0 0 0 0 0,1 0 0 0 0,-1 0 0 0 0,0 0 0 0 0,0 0 0 0 0,0-1 0 0 0,1 1 194 0 0,-1-1 0 0 0,1 1 1 0 0,-1-1-1 0 0,2 0 0 0 0,-2 0-410 0 0,0 1 0 0 0,0 0 0 0 0,0-1 0 0 0,1 1-1 0 0,-1-1 1 0 0,0 0 0 0 0,0 1 0 0 0,0-1 0 0 0,0 1 0 0 0,0-1 0 0 0,0 1 0 0 0,0-1 0 0 0,0 1 0 0 0,0-1-1 0 0,0 1 1 0 0,0-1 0 0 0,0 1 0 0 0,0-1 0 0 0,-1 1 0 0 0,1-1 0 0 0,0 1 0 0 0,0-1 0 0 0,0 1 0 0 0,-1-1 0 0 0,1 1-1 0 0,0-1 1 0 0,-1 0 0 0 0,1 1 59 0 0,0 0 0 0 0,0 0 0 0 0,0 0 0 0 0,0 0 0 0 0,-1 0 0 0 0,1 0 0 0 0,0 0 0 0 0,0 0 0 0 0,0 0 0 0 0,0 0 0 0 0,0 0 0 0 0,0 0 0 0 0,0 0 0 0 0,0 0-1 0 0,0 0 1 0 0,0 0 0 0 0,0 0 0 0 0,-1 0 0 0 0,1 0 0 0 0,0 0 0 0 0,0 0 0 0 0,0 0 0 0 0,0 0 0 0 0,0 0 0 0 0,0 0 0 0 0,0 0 0 0 0,0 0 0 0 0,0 0 0 0 0,0 0 0 0 0,-1 0 0 0 0,1 0 0 0 0,0 0 0 0 0,0 0-1 0 0,0 0 1 0 0,0 0 0 0 0,0 0 0 0 0,0 0 0 0 0,0 0 0 0 0,-1 1 53 0 0,1-1 0 0 0,0 1 0 0 0,-1-1 0 0 0,0 2 0 0 0,0-1-294 0 0,1 0 356 0 0,0-1 1 0 0,0 0-1 0 0,-1 1 0 0 0,1-1 1 0 0,0 1-1 0 0,0-1 0 0 0,0 0 0 0 0,0 1 1 0 0,0-1-1 0 0,0 1 0 0 0,-1-1 1 0 0,1 0-1 0 0,0 1 0 0 0,0-1 1 0 0,0 1-1 0 0,1-1 0 0 0,-1 1 1 0 0,0 0 21 0 0,0-1 1 0 0,0 0-1 0 0,0 1 1 0 0,0-1-1 0 0,0 1 1 0 0,1-1-1 0 0,-1 1 1 0 0,0-1 0 0 0,0 1-1 0 0,1-1 1 0 0,-1 0-1 0 0,0 1 1 0 0,1 0-1 0 0,-1-1-75 0 0,1 0 0 0 0,-1 0 0 0 0,0 0 0 0 0,0 0 0 0 0,0 0-1 0 0,0 0 1 0 0,0 0 0 0 0,0 0 0 0 0,0 0 0 0 0,0 0 0 0 0,1 0 0 0 0,-1 0 0 0 0,0 0-1 0 0,0 0 1 0 0,0 0 0 0 0,0 0 0 0 0,0 0 0 0 0,0 0 0 0 0,0 0 0 0 0,1 0 0 0 0,-1 0-1 0 0,0 0 1 0 0,0 0 39 0 0,0 0 0 0 0,1 0 0 0 0,-1 0 0 0 0,0 0 0 0 0,0 0 0 0 0,0 0 0 0 0,0-1 0 0 0,1 1 0 0 0,-1 0 0 0 0,0 0 0 0 0,1-1 65 0 0,-1 1-1 0 0,0-1 0 0 0,1 0 0 0 0,-1 1 1 0 0,0-1-1 0 0,1 0 0 0 0,-1 0-174 0 0,0 1 1 0 0,0-1-1 0 0,0 0 0 0 0,0 1 0 0 0,0-1 0 0 0,0 1 0 0 0,0-1 0 0 0,0 0 1 0 0,0 0-1 0 0,0 1 0 0 0,0 0 0 0 0,0-1 1 0 0,0 1-1 0 0,0 0 0 0 0,0 0 1 0 0,0-1-1 0 0,0 1 0 0 0,-1 0 1 0 0,1 0-1 0 0,0-1 0 0 0,0 1 1 0 0,0 0-1 0 0,0 0 0 0 0,-1-1 1 0 0,1 1-1 0 0,0 0 0 0 0,0 0 1 0 0,-1 0-1 0 0,1-1 0 0 0,-1 1-21 0 0,1 0 0 0 0,0 0 0 0 0,0 0-1 0 0,0 0 1 0 0,0 0 0 0 0,-1 0 0 0 0,1 0 0 0 0,0 0-1 0 0,0 0 1 0 0,0 0 0 0 0,-1 0 0 0 0,1 0-1 0 0,0 0 1 0 0,0 0 0 0 0,0 0 0 0 0,-1 0 0 0 0,1 1-1 0 0,0-1 1 0 0,0 0 0 0 0,0 0 0 0 0,0 0-1 0 0,0 0 1 0 0,-1 0 0 0 0,1 0 0 0 0,0 1 0 0 0,-1 0-86 0 0,0-1 1 0 0,1 1 0 0 0,-2 1 0 0 0,2-1 235 0 0,0 0-1 0 0,-1-1 1 0 0,1 1-1 0 0,0 0 1 0 0,-1-1-1 0 0,1 1 1 0 0,0 0-1 0 0,0 1 1 0 0,0-2-58 0 0,0 0 0 0 0,0 0-1 0 0,0 0 1 0 0,0 1 0 0 0,0-1 0 0 0,0 0 0 0 0,0 0-1 0 0,0 1 1 0 0,0-1 0 0 0,0 0 0 0 0,0 0 0 0 0,0 1-1 0 0,0-1 1 0 0,0 0 0 0 0,0 0 0 0 0,0 0 0 0 0,1 1 0 0 0,-1-1-1 0 0,0 0 1 0 0,0 0 0 0 0,0 0 0 0 0,0 0 0 0 0,1 1-1 0 0,-1-1 1 0 0,0 0 0 0 0,0 0 0 0 0,0 0 0 0 0,1 0-1 0 0,-1 0 1 0 0,0 0 0 0 0,0 0 0 0 0,1 1 0 0 0,-1-1 42 0 0,0 0 1 0 0,1 0-1 0 0,-1 0 1 0 0,0 0 0 0 0,0 0-1 0 0,1 0 1 0 0,-1 0-1 0 0,0 0 1 0 0,1-1 0 0 0,-1 1-1 0 0,0 0 1 0 0,1 0-1 0 0,-1 0 1 0 0,0 0 0 0 0,0 0-1 0 0,1 0 1 0 0,-1-1 0 0 0,0 1-1 0 0,0 0 1 0 0,0 0-1 0 0,1-1 1 0 0,0 1 246 0 0,0-1 0 0 0,0 0-1 0 0,1-2 1 0 0,-2 2-468 0 0,0 0 0 0 0,1 1 0 0 0,-1-1 1 0 0,1-1-1 0 0,-1 2 119 0 0,0-1 0 0 0,0 1 0 0 0,0 0 0 0 0,0-1 0 0 0,0 1 0 0 0,0 0 0 0 0,0-1 0 0 0,0 1 0 0 0,0 0 0 0 0,0 0 0 0 0,0-1 0 0 0,0 1 0 0 0,0 0 0 0 0,0 0 0 0 0,0-1 0 0 0,0 1 0 0 0,0 0 0 0 0,-1-1 32 0 0,1 1 0 0 0,0 0 0 0 0,0 0 0 0 0,0 0 0 0 0,0 0 0 0 0,0 0 0 0 0,0-1 0 0 0,-1 1 0 0 0,1 0 0 0 0,0 0 0 0 0,0 0 0 0 0,0 0 0 0 0,0 0 0 0 0,0 0 0 0 0,-1 0-1 0 0,1 0 1 0 0,0 0 0 0 0,0 0 0 0 0,0 0 0 0 0,-1 0-114 0 0,1 0-1 0 0,0 0 0 0 0,-1 0 0 0 0,1 0 0 0 0,0 0 1 0 0,-1 0-1 0 0,1 0 0 0 0,0 0 0 0 0,-1 0 0 0 0,0 1-362 0 0,0-1 0 0 0,0 1 0 0 0,1-1 0 0 0,-1 1 0 0 0,-1 1 0 0 0,1-1 788 0 0,0 0-1 0 0,1 0 1 0 0,-1-1 0 0 0,1 1-1 0 0,-1 0 1 0 0,1 0-1 0 0,-1 0 1 0 0,1 0-1 0 0,-1 0 1 0 0,1 0-1 0 0,0 1 1 0 0,0-1 0 0 0,-1 1-1 0 0,1 1-25 0 0,0 0-1 0 0,0 0 1 0 0,1 5-1 0 0,-1-7-158 0 0,0-1 0 0 0,1 1 0 0 0,-1 0 0 0 0,0-1 0 0 0,0 1 0 0 0,0-1 0 0 0,1 1 0 0 0,-1-1 0 0 0,1 2 0 0 0,-1-2-13 0 0,0 0-1 0 0,0 0 1 0 0,0 1-1 0 0,1-1 1 0 0,-1 0 0 0 0,0 0-1 0 0,0 0 1 0 0,0 0-1 0 0,0 0 1 0 0,1 0 0 0 0,-1 0-1 0 0,0 1 1 0 0,0-1 0 0 0,0 0-1 0 0,1 0 1 0 0,-1 0-1 0 0,0 0 1 0 0,0 0 0 0 0,0 0-1 0 0,1 0 1 0 0,-1 0-1 0 0,0 0 1 0 0,0 0 0 0 0,0 0-1 0 0,1 0 1 0 0,-1 0-1 0 0,0 0 1 0 0,0 0 0 0 0,0 0-1 0 0,1-1 1 0 0,-1 1-1 0 0,0 0 1 0 0,0 0 0 0 0,1 0-1 0 0,0-1 54 0 0,0 0-1 0 0,0 0 0 0 0,0 0 1 0 0,0 0-1 0 0,0 0 1 0 0,0 0-1 0 0,1-1 1 0 0,-1 1-667 0 0,0-1 0 0 0,-1 1 0 0 0,1 0 0 0 0,0 0 1 0 0,-1-1-1 0 0,1-2 0 0 0,0 4 178 0 0,-1-1-1 0 0,0 0 1 0 0,0 0-1 0 0,0 0 1 0 0,0 0 237 0 0,0 1-1 0 0,0 0 1 0 0,0 0-1 0 0,0 0 1 0 0,0-1 0 0 0,0 1-1 0 0,-1 0 1 0 0,1 0-1 0 0,0-1 1 0 0,0 1 0 0 0,0 0-1 0 0,0 0 1 0 0,0 0-1 0 0,0 0 1 0 0,0-1 0 0 0,-1 1-1 0 0,1 0 1 0 0,0 0-1 0 0,0 0 43 0 0,0 0-1 0 0,0 0 1 0 0,-1 0-1 0 0,1 0 1 0 0,0-1 0 0 0,0 1-1 0 0,0 0 1 0 0,0 0-1 0 0,0 0 1 0 0,0 0-1 0 0,0 0 1 0 0,-1 1-1 0 0,1-1 1 0 0,0 0-1 0 0,0 0 1 0 0,0 0 0 0 0,0 0-1 0 0,0 0 1 0 0,0 0-1 0 0,0 0 1 0 0,0 0-1 0 0,-1 0 1 0 0,1 0-1 0 0,0 0 1 0 0,0 0-1 0 0,0 0 1 0 0,0 0 0 0 0,0 0-1 0 0,0 0 1 0 0,0 0-1 0 0,0 1 1 0 0,-3 2-542 0 0,3-3 596 0 0,0 1 131 0 0,-1 1 1 0 0,0-1-1 0 0,1 1 0 0 0,-1 0 0 0 0,1-1 0 0 0,-1 1 0 0 0,1 0 0 0 0,0-1 0 0 0,-1 4 0 0 0,1 0 833 0 0,1-1 0 0 0,1 8 0 0 0,-2-11-786 0 0,0 1-1 0 0,1-1 0 0 0,-1 0 0 0 0,0 0 1 0 0,1 1-1 0 0,0-1 0 0 0,0 2 1 0 0,0-3-156 0 0,-1 1-1 0 0,0-1 1 0 0,1 1 0 0 0,-1-1 0 0 0,0 0 0 0 0,1 1 0 0 0,-1-1 0 0 0,1 0 0 0 0,-1 1 0 0 0,1-1 0 0 0,-1 0 0 0 0,1 1 0 0 0,0-1 0 0 0,-1 0 0 0 0,1 0 0 0 0,-1 0 0 0 0,1 0 0 0 0,-1 1 0 0 0,2-1 0 0 0,-1 0 101 0 0,0 0 1 0 0,0 0 0 0 0,0-1 0 0 0,0 1 0 0 0,0 0-1 0 0,-1 0 1 0 0,1 0 0 0 0,0-1 0 0 0,2 0 0 0 0,-1 0 140 0 0,0 0 0 0 0,3-3 1 0 0,-3 3-480 0 0,0-1 0 0 0,-1 1 0 0 0,1-1 0 0 0,-1 1 0 0 0,3-4 0 0 0,-4 5 38 0 0,1-1-1 0 0,-1 0 1 0 0,0 1 0 0 0,1-1 0 0 0,-1 0 0 0 0,0 0 0 0 0,1 0 0 0 0,-1 0 0 0 0,0 0 80 0 0,0 1 0 0 0,0-1-1 0 0,0 1 1 0 0,0-1 0 0 0,0 1 0 0 0,0-1 0 0 0,0 1 0 0 0,-1-1 0 0 0,1 1 0 0 0,0-1-1 0 0,0 1 1 0 0,0-1 0 0 0,-1 0 0 0 0,1 1-22 0 0,0 0-1 0 0,0 0 1 0 0,0-1 0 0 0,0 1 0 0 0,-1 0-1 0 0,1 0 1 0 0,0 0 0 0 0,0 0 0 0 0,0-1-1 0 0,0 1 1 0 0,-1 0 0 0 0,1 0 0 0 0,0 0-1 0 0,0 0 1 0 0,0 0 0 0 0,-1 0 0 0 0,1 0-1 0 0,0-1 1 0 0,0 1 0 0 0,-1 0 0 0 0,1 0-1 0 0,0 0 1 0 0,0 0 0 0 0,-1 0-18 0 0,1 0-1 0 0,0 0 1 0 0,-1 1 0 0 0,1-1-1 0 0,0 0 1 0 0,-1 0 0 0 0,1 0 0 0 0,0 0-1 0 0,-1 0 1 0 0,1 0 0 0 0,0 1-1 0 0,0-1 1 0 0,-1 0 0 0 0,1 0 0 0 0,0 1-1 0 0,-1 0 353 0 0,-1 0 0 0 0,2 1-1 0 0,-1-1 1 0 0,0 0 0 0 0,0 1-1 0 0,0-1 1 0 0,1 1 0 0 0,-1 0-1 0 0,1-1 1 0 0,-1 1-1 0 0,1 1 1 0 0,-1 0 229 0 0,1-1-1 0 0,0 1 0 0 0,0 0 1 0 0,0-1-1 0 0,0 1 1 0 0,1 3-1 0 0,-1-5-297 0 0,0 0-1 0 0,1 0 1 0 0,-1 1-1 0 0,1-1 1 0 0,-1 0 0 0 0,1 0-1 0 0,0 1 1 0 0,-1-1 0 0 0,1 0-1 0 0,1 2 1 0 0,-1-3-171 0 0,0 1 1 0 0,-1 0-1 0 0,1-1 1 0 0,0 1-1 0 0,0-1 1 0 0,-1 1-1 0 0,1-1 1 0 0,0 1-1 0 0,0-1 1 0 0,0 0-1 0 0,0 1 1 0 0,0-1-1 0 0,0 0 1 0 0,-1 0-1 0 0,1 1 1 0 0,2-1-1 0 0,-2 0 38 0 0,0 0 0 0 0,0 0 0 0 0,0-1-1 0 0,0 1 1 0 0,0 0 0 0 0,0 0-1 0 0,0-1 1 0 0,0 1 0 0 0,0 0 0 0 0,0-1-1 0 0,0 1 1 0 0,-1-1 0 0 0,1 1 0 0 0,1-2-1 0 0,1 0-23 0 0,-1 0 0 0 0,0 0 0 0 0,3-5 0 0 0,-3 6-195 0 0,-1-1 0 0 0,0 0 0 0 0,0 0 0 0 0,1-3 1 0 0,-1 4 281 0 0,-1-1 1 0 0,1 1-1 0 0,-1-1 1 0 0,0 1-1 0 0,1-1 1 0 0,-1 1-1 0 0,0-3 1 0 0,0 4-106 0 0,0 0 0 0 0,0 0 0 0 0,0 0 1 0 0,0 0-1 0 0,0-1 0 0 0,0 1 0 0 0,0 0 1 0 0,0 0-1 0 0,0 0 0 0 0,0 0 0 0 0,-1 0 1 0 0,1-1-1 0 0,0 1-1007 0 0,-1 1-35 0 0,0 2 631 0 0,0-1-1 0 0,-1 4 1 0 0,1-3 929 0 0,0 1-1 0 0,1-1 1 0 0,-1 1 0 0 0,1-1 0 0 0,0 6-1 0 0,0-8-449 0 0,0 0-1 0 0,0 0 1 0 0,1-1 0 0 0,-1 1-1 0 0,0 0 1 0 0,0-1-1 0 0,0 1 1 0 0,1-1-1 0 0,-1 1 1 0 0,0 0-1 0 0,1-1 1 0 0,-1 1 0 0 0,1 0 95 0 0,-1-1 0 0 0,0 0 0 0 0,1 1 0 0 0,-1-1 0 0 0,1 0 0 0 0,-1 1 0 0 0,0-1 0 0 0,1 0 0 0 0,-1 0 0 0 0,1 1 0 0 0,-1-1 0 0 0,1 0 0 0 0,-1 0 0 0 0,1 0 0 0 0,-1 0 0 0 0,1 0 1 0 0,0 1-1 0 0,-1-1-23 0 0,1 0 1 0 0,0 0 0 0 0,-1 0 0 0 0,1 0 0 0 0,-1-1-1 0 0,1 1 1 0 0,-1 0 0 0 0,1 0 0 0 0,-1 0 0 0 0,1 0-1 0 0,-1-1 1 0 0,2 1 0 0 0,-2-1-31 0 0,1 1 0 0 0,0-1 0 0 0,-1 1 0 0 0,1-1 0 0 0,0 0-1 0 0,-1 1 1 0 0,2-2 0 0 0,-2 1-182 0 0,1-1-1 0 0,0 1 1 0 0,-1-1-1 0 0,1 1 1 0 0,-1 0-1 0 0,1-1 1 0 0,-1 1-1 0 0,1-4 1 0 0,-1 4-479 0 0,0-1 1 0 0,0 1-1 0 0,0-1 0 0 0,0 1 1 0 0,-1-1-1 0 0,1 0 0 0 0,0 1 1 0 0,-1-3-1 0 0,1 4 555 0 0,0 0-1 0 0,0 0 1 0 0,0 0 0 0 0,0 0 0 0 0,0 0-1 0 0,0 0 1 0 0,0 0 0 0 0,-1 0 0 0 0,1 0-1 0 0,0 0 1 0 0,0 0 0 0 0,0 0 0 0 0,0 0-1 0 0,0 0 1 0 0,0 0 0 0 0,0 0 0 0 0,0 0-1 0 0,0 0 1 0 0,0 0 0 0 0,0 0 0 0 0,0 0-1 0 0,0 0 1 0 0,0 0 0 0 0,0 0 0 0 0,0 0-1 0 0,0 0 1 0 0,0 0 0 0 0,0 0 0 0 0,0 0-1 0 0,0 0 1 0 0,0 0 0 0 0,0 0 0 0 0,0 0 17 0 0,0 0 1 0 0,-1 0 0 0 0,1 0-1 0 0,0 0 1 0 0,0 0 0 0 0,0 0-1 0 0,0 0 1 0 0,0 0 0 0 0,0 0-1 0 0,0 0 1 0 0,0 0-1 0 0,0 0 1 0 0,0 0 0 0 0,0 1-1 0 0,-1 1 226 0 0,0 2 843 0 0,1 0 1 0 0,-1 0-1 0 0,1 0 0 0 0,0 0 1 0 0,0 5-1 0 0,0-9-1048 0 0,0 1-1 0 0,0-1 0 0 0,0 0 1 0 0,0 0-1 0 0,0 0 0 0 0,0 0 0 0 0,0 0 1 0 0,0 1-1 0 0,1-1 0 0 0,-1 0 1 0 0,0 0-1 0 0,0 0 0 0 0,0 0 1 0 0,0 0-1 0 0,0 1 0 0 0,0-1 1 0 0,0 0-1 0 0,0 0 0 0 0,0 0 1 0 0,1 0-1 0 0,-1 0 4 0 0,0 0 1 0 0,0 0-1 0 0,0 0 1 0 0,0 0 0 0 0,1 0-1 0 0,-1 0 1 0 0,0 0-1 0 0,0 0 1 0 0,0 0-1 0 0,0 0 1 0 0,0 0-1 0 0,1 0 1 0 0,-1 0-1 0 0,0 0 1 0 0,0 0-1 0 0,0 0 1 0 0,0 0-1 0 0,1 0 1 0 0,-1 0 0 0 0,0 0-1 0 0,0 0 1 0 0,1-1 148 0 0,0 0 0 0 0,0 1 0 0 0,0-1 1 0 0,0 0-1 0 0,1-1 0 0 0,-1 0-421 0 0,3-3-1 0 0,-4 4 82 0 0,1 0 1 0 0,0-1-1 0 0,-1 1 0 0 0,1-2 0 0 0,-1 3 35 0 0,0-1 0 0 0,0 1 1 0 0,1-1-1 0 0,-1 1 0 0 0,0-1 0 0 0,0 1 0 0 0,0 0 0 0 0,0-1 1 0 0,0 1-1 0 0,-1-1 0 0 0,1 1 0 0 0,0-1 0 0 0,0 1 0 0 0,0-1 0 0 0,0 0 1 0 0,0 1 97 0 0,0 0 0 0 0,0 0 1 0 0,0 0-1 0 0,0 0 0 0 0,0 0 1 0 0,0 0-1 0 0,0 0 0 0 0,-1 0 1 0 0,1 0-1 0 0,0 0 1 0 0,0 0-1 0 0,0 0 0 0 0,0 0 1 0 0,0 0-1 0 0,0 0 0 0 0,0 0 1 0 0,0 0-1 0 0,0 0 0 0 0,0 0 1 0 0,0 0-1 0 0,0 0 0 0 0,0 0 1 0 0,0 0-1 0 0,0 0 1 0 0,0 0-1 0 0,0 0 0 0 0,0 0 1 0 0,0 0-1 0 0,0 0 0 0 0,0 0 1 0 0,0 0-1 0 0,0 0 0 0 0,0 0 1 0 0,0 0-1 0 0,0 0 0 0 0,0 0 1 0 0,0 0-1 0 0,0 0 1 0 0,0 0-1 0 0,0 0 0 0 0,0 0 1 0 0,0 0-1 0 0,-1 1-456 0 0,0 2 1131 0 0,-1 6 2594 0 0,2-7-2771 0 0,-1 1-1 0 0,-1 3 0 0 0,2-6-449 0 0,0 0 0 0 0,0 0 0 0 0,0 0 0 0 0,0 0-1 0 0,0 0 1 0 0,0 0 0 0 0,0 0 0 0 0,0 0 0 0 0,0 0 0 0 0,0 0 0 0 0,0 0-1 0 0,0 0 1 0 0,0 0 0 0 0,0 0 0 0 0,0 0 0 0 0,0 1 0 0 0,0-1 0 0 0,0 0-1 0 0,0 0 1 0 0,0 0 0 0 0,0 0 0 0 0,0 0 0 0 0,0 0 0 0 0,0 0-1 0 0,0 0 1 0 0,0 0 0 0 0,0 0 0 0 0,0 0 0 0 0,0 0 0 0 0,0 0 0 0 0,0 0-1 0 0,0 0 1 0 0,1 0 845 0 0,2-2 114 0 0,-3 2-1044 0 0,1-1 36 0 0,0 0 1 0 0,-1 0-1 0 0,1 1 1 0 0,0-1-1 0 0,-1 0 1 0 0,1 0 0 0 0,-1 0-1 0 0,1 0 1 0 0,0-1-1 0 0,-1 1-73 0 0,0 1-1 0 0,0-1 0 0 0,1 0 0 0 0,-1 1 1 0 0,0-1-1 0 0,0 1 0 0 0,0-1 0 0 0,0 0 1 0 0,0 1-1 0 0,0-1 0 0 0,0 1 0 0 0,0-1 1 0 0,0 0-1 0 0,-1 1 0 0 0,1-1 0 0 0,0 1 1 0 0,0-1-1 0 0,-1 0 0 0 0,1 1 94 0 0,0 0 0 0 0,0 0 0 0 0,0-1 0 0 0,0 1-1 0 0,0 0 1 0 0,0 0 0 0 0,0 0 0 0 0,-1 0 0 0 0,1 0 0 0 0,0 0 0 0 0,0 0-1 0 0,0 0 1 0 0,0 0 0 0 0,0 0 0 0 0,0 0 0 0 0,0 0 0 0 0,0 0-1 0 0,-1 0 1 0 0,1-1 0 0 0,0 1 0 0 0,0 0 0 0 0,0 0 0 0 0,0 0 0 0 0,0 0 9 0 0,-1 0 0 0 0,1 0 1 0 0,0 1-1 0 0,0-1 1 0 0,0 0-1 0 0,-1 0 1 0 0,1 0-1 0 0,0 0 0 0 0,0 0 1 0 0,0 0-1 0 0,0 0 1 0 0,-1 1-1 0 0,0-1 36 0 0,1 1 0 0 0,-1 0 0 0 0,1-1 0 0 0,-2 2 0 0 0,0 2 807 0 0,1 0-1 0 0,-4 7 0 0 0,4-8-317 0 0,1-3-329 0 0,0 1-1 0 0,0-1 1 0 0,-1 2-1 0 0,1-2-155 0 0,0 0 0 0 0,0 0 0 0 0,0 0 0 0 0,0 0-1 0 0,0 0 1 0 0,0 0 0 0 0,0 0 0 0 0,0 0-1 0 0,0 0 1 0 0,-1 0 0 0 0,1 0 0 0 0,0 0-1 0 0,0 0 1 0 0,0 0 0 0 0,0 0 0 0 0,0 0-1 0 0,0 0 1 0 0,0 0 0 0 0,0 0 0 0 0,0 0 0 0 0,0 0-4 0 0,0 0 1 0 0,0 0-1 0 0,0 0 1 0 0,0 0-1 0 0,0 0 1 0 0,0 0-1 0 0,0 0 1 0 0,-1 0-1 0 0,1 0 1 0 0,0 0-1 0 0,0 0 1 0 0,0 0 0 0 0,0 0-1 0 0,0 0 1 0 0,0 0-1 0 0,0 0 1 0 0,0 0-1 0 0,0-1 1 0 0,0 1-1 0 0,0 0 1 0 0,0 0-1 0 0,0 0 1 0 0,0 0 0 0 0,0-2 0 0 0,-1 0 0 0 0,1 0 0 0 0,0 0 1 0 0,0 0-1 0 0,0-2 0 0 0,1-5-741 0 0,-2 5-428 0 0,-2-10 0 0 0,3 14 1149 0 0,-1-3-507 0 0,1 3 489 0 0,0 0 0 0 0,0-1 0 0 0,0 1-1 0 0,0 0 1 0 0,0 0 0 0 0,0 0 0 0 0,0 0 0 0 0,0 0 0 0 0,0 0 0 0 0,0-1-1 0 0,0 1 1 0 0,-1 0 0 0 0,1 0 0 0 0,0 0 0 0 0,0 0 0 0 0,0 0 0 0 0,0 0-1 0 0,-1 0 1 0 0,1 0 34 0 0,0 0 1 0 0,0 0-1 0 0,0 0 0 0 0,0 0 0 0 0,0 0 0 0 0,0 0 0 0 0,0 0 1 0 0,-1 0-1 0 0,1 0 0 0 0,0 0 0 0 0,0 0 0 0 0,0 0 0 0 0,0 0 1 0 0,0 0-1 0 0,0 0 0 0 0,0 0 0 0 0,0 1 0 0 0,0-1 0 0 0,0 0 0 0 0,-1 0 1 0 0,1 0-1 0 0,0 0 0 0 0,-1 3 396 0 0,1-3-402 0 0,-1 1 346 0 0,1 1 0 0 0,-1-1 0 0 0,1 1 1 0 0,-1-1-1 0 0,1 3 0 0 0,0 9 844 0 0,0-11-1063 0 0,0-2-151 0 0,0 0-31 0 0,0-1-100 0 0,1-1-67 0 0,-1-1-65 0 0,1 1 0 0 0,-1 0 0 0 0,0-1-1 0 0,0 1 1 0 0,0-4 0 0 0,-1 5 105 0 0,1 0 1 0 0,0-1-1 0 0,-1 1 1 0 0,1-1-1 0 0,0 1 0 0 0,-1 0 1 0 0,0 0-1 0 0,1-1 1 0 0,-1 1-1 0 0,-1-2 1 0 0,2 3 24 0 0,0 0 0 0 0,-1-1 0 0 0,1 1 0 0 0,0 0-1 0 0,0 0 1 0 0,-1-1 0 0 0,1 1 0 0 0,0 0 0 0 0,-1 0 0 0 0,1 0 0 0 0,0-1 0 0 0,-1 1 0 0 0,0 0 0 0 0,1 0 136 0 0,0 0 0 0 0,-1 0 0 0 0,1 0 0 0 0,0 0 0 0 0,0 0 0 0 0,-1 0 0 0 0,1 0 0 0 0,0 0 0 0 0,0 0 0 0 0,-1 0 0 0 0,1 0 0 0 0,0 0 0 0 0,0 0 0 0 0,-1 1 0 0 0,1-1 0 0 0,0 0 0 0 0,0 0-1 0 0,-1 0 1 0 0,1 0 0 0 0,0 0 0 0 0,0 1 0 0 0,-1 0 287 0 0,0-1 0 0 0,1 1 0 0 0,-1 0 0 0 0,1 0 0 0 0,-1 0 0 0 0,1-1 0 0 0,-1 1 0 0 0,1 0 0 0 0,-1 0 0 0 0,1 0-1 0 0,0 2 1 0 0,-1-1 294 0 0,1 1-1 0 0,0-1 0 0 0,0 5 0 0 0,0-7-525 0 0,0 4 395 0 0,0-4-429 0 0,0 0 0 0 0,1 0-1 0 0,-1 1 1 0 0,0-1 0 0 0,0 0 0 0 0,0 0-1 0 0,0 0 1 0 0,0 0 0 0 0,0 1-1 0 0,0-1 1 0 0,0 0 0 0 0,0 0-1 0 0,1 0 1 0 0,-1 0 0 0 0,0 0 0 0 0,0 1-1 0 0,0-1-11 0 0,0 0 0 0 0,0 0 0 0 0,0 0-1 0 0,0 0 1 0 0,1 0 0 0 0,-1 0 0 0 0,0 0-1 0 0,0 0 1 0 0,0 0 0 0 0,0 0 0 0 0,0 0 0 0 0,0 0-1 0 0,0 0 1 0 0,0 0 0 0 0,0 0 0 0 0,0 0-1 0 0,0 0 1 0 0,0 0 0 0 0,0 0 0 0 0,0 0 0 0 0,0 0-1 0 0,0 0 1 0 0,1 0 0 0 0,0-2-294 0 0,1-1-146 0 0,-2 3 445 0 0,1-2-44 0 0,-1 0-1 0 0,1 0 0 0 0,0 0 1 0 0,0-3-1 0 0,0 4 12 0 0,-1-1 0 0 0,0 1 0 0 0,0 0-1 0 0,0-1 1 0 0,0 1 0 0 0,0 0 0 0 0,0-1-1 0 0,-1-1 1 0 0,1 2-49 0 0,0 1-1 0 0,-1-1 1 0 0,1 1-1 0 0,0-1 1 0 0,-1 0 0 0 0,1 1-1 0 0,0-1 1 0 0,-1 1-1 0 0,1 0 1 0 0,-1-1-1 0 0,1 1 1 0 0,-1-1-1 0 0,0 0 17 0 0,1 1-1 0 0,0 0 0 0 0,0 0 0 0 0,-1 0 0 0 0,1 0 0 0 0,0-1 0 0 0,-1 1 0 0 0,1 0 1 0 0,0 0-1 0 0,-1 0 0 0 0,1 0 0 0 0,0 0 0 0 0,-1 0 0 0 0,1 0 0 0 0,0 0 1 0 0,0 0-1 0 0,-1 0 0 0 0,1 0 0 0 0,0 0 0 0 0,-1 0 0 0 0,1 0 0 0 0,0 1 0 0 0,-1-1 1 0 0,1 0-1 0 0,0 0 0 0 0,-1 1 0 0 0,0-1 123 0 0,0 1 1 0 0,0 0-1 0 0,0 0 0 0 0,0 0 1 0 0,0 0-1 0 0,0 1 0 0 0,0-1 1 0 0,0 0-1 0 0,0 0 0 0 0,1 1 1 0 0,-1-1-1 0 0,0 0 0 0 0,0 3 1 0 0,1-2 200 0 0,-1 0 1 0 0,1 0-1 0 0,-1 0 1 0 0,1-1-1 0 0,0 1 1 0 0,0 0-1 0 0,0 0 1 0 0,0 0-1 0 0,1 3 1 0 0,-1-4-219 0 0,0-1 1 0 0,1 1-1 0 0,-1-1 0 0 0,0 1 1 0 0,0-1-1 0 0,0 1 0 0 0,1-1 1 0 0,-1 0-1 0 0,0 1 1 0 0,0-1-1 0 0,1 1 0 0 0,-1-1-44 0 0,0 0-1 0 0,1 0 0 0 0,-1 0 0 0 0,0 1 1 0 0,0-1-1 0 0,1 0 0 0 0,-1 0 0 0 0,0 0 1 0 0,0 0-1 0 0,0 0 0 0 0,1 0 0 0 0,-1 0 1 0 0,0 0-1 0 0,0 0 0 0 0,1 0 0 0 0,-1 0 1 0 0,0 0-1 0 0,0 0 0 0 0,1 0 1 0 0,-1 0-1 0 0,0 0 0 0 0,0 0 0 0 0,1 0 1 0 0,0 0-15 0 0,-1-1 1 0 0,1 1 0 0 0,0 0 0 0 0,-1-1 0 0 0,1 1 0 0 0,0 0 0 0 0,-1-1 0 0 0,1 1 0 0 0,-1-1 0 0 0,1 1 0 0 0,0-2-1 0 0,1 0 428 0 0,2-4 0 0 0,-4 6-405 0 0,1-2 90 0 0,0 0 0 0 0,0-1 0 0 0,0 1 0 0 0,1-3 0 0 0,-2 4-251 0 0,1-1 1 0 0,-1 1 0 0 0,0-1-1 0 0,0 0 1 0 0,0 1-1 0 0,0-1 1 0 0,0-2-1 0 0,0 4 1 0 0,0-1-1 0 0,0 0 1 0 0,0 1 0 0 0,-1-1-1 0 0,1 1 1 0 0,0-1-1 0 0,0 0 1 0 0,-1 1 0 0 0,1-1-1 0 0,0 1 1 0 0,-1-2 0 0 0,0 2 69 0 0,1 0 0 0 0,0 0 1 0 0,0 0-1 0 0,0 0 0 0 0,-1 0 1 0 0,1-1-1 0 0,0 1 1 0 0,0 0-1 0 0,0 0 0 0 0,-1 0 1 0 0,1 0-1 0 0,0 0 0 0 0,0 0 1 0 0,-1 0-1 0 0,1 0 1 0 0,0 0-1 0 0,0 0 0 0 0,-1 0 1 0 0,1 0-1 0 0,0 0 0 0 0,0 0 1 0 0,-1 0-1 0 0,1 0 1 0 0,0 0-1 0 0,0 0 0 0 0,-1 0 1 0 0,1 0-1 0 0,0 0 0 0 0,0 0 1 0 0,-1 0-1 0 0,1 0 1 0 0,0 1-1 0 0,-1-1 43 0 0,0 1 0 0 0,1-1 0 0 0,-1 1 0 0 0,0 0 0 0 0,1-1 0 0 0,-1 1 0 0 0,1 0 0 0 0,-1 0 0 0 0,0 1 380 0 0,0 0 0 0 0,-1 3 0 0 0,1-3 99 0 0,1 0 1 0 0,-1 0-1 0 0,1 1 1 0 0,-1-1-1 0 0,1 1 1 0 0,0-1-1 0 0,0 4 1 0 0,0-6-353 0 0,0 1 0 0 0,0-1 1 0 0,1 0-1 0 0,-1 1 0 0 0,0-1 0 0 0,0 1 0 0 0,0-1 1 0 0,0 0-1 0 0,0 1 0 0 0,1-1 0 0 0,-1 1 1 0 0,0-1-70 0 0,1 0 1 0 0,-1 0 0 0 0,0 0 0 0 0,0 0 0 0 0,0 1 0 0 0,0-1-1 0 0,0 0 1 0 0,0 0 0 0 0,1 0 0 0 0,-1 0 0 0 0,0 0-1 0 0,0 0 1 0 0,0 0 0 0 0,0 0 0 0 0,1 0 0 0 0,-1 0-1 0 0,0 0 1 0 0,0 0 0 0 0,0 0 0 0 0,0 0 0 0 0,1 0 0 0 0,-1 0-1 0 0,0 0 1 0 0,0 0 0 0 0,0 0 0 0 0,0 0 0 0 0,1 0-1 0 0,-1 0 1 0 0,0 0 0 0 0,0-1 0 0 0,1 1-88 0 0,0 0 0 0 0,-1-1 0 0 0,1 1 0 0 0,0-1 0 0 0,-1 1 0 0 0,1-1 0 0 0,0 0 0 0 0,3-5 237 0 0,-4 6-155 0 0,3-4 48 0 0,3-6 1 0 0,-6 8-549 0 0,1 1 0 0 0,-1-1 0 0 0,1 1 0 0 0,-1 0 0 0 0,1-1 0 0 0,-1 0 0 0 0,0 1 0 0 0,0-3 0 0 0,0 4 372 0 0,0 0 0 0 0,0-1 1 0 0,0 1-1 0 0,0 0 0 0 0,0-1 1 0 0,0 1-1 0 0,0 0 0 0 0,0-1 1 0 0,-1 1-1 0 0,1 0 0 0 0,0 0 0 0 0,0-1 1 0 0,0 1-1 0 0,0 0 0 0 0,-1-1 1 0 0,1 1-1 0 0,0 0 0 0 0,0 0 1 0 0,-1 0-1 0 0,1-1 0 0 0,0 1 36 0 0,-1 0 0 0 0,1 0-1 0 0,0 0 1 0 0,0 0-1 0 0,0 0 1 0 0,-1 0 0 0 0,1 0-1 0 0,0-1 1 0 0,0 1-1 0 0,-1 0 1 0 0,1 0 0 0 0,0 0-1 0 0,0 0 1 0 0,-1 0-1 0 0,1 0 1 0 0,0 1 0 0 0,0-1-1 0 0,0 0 1 0 0,-1 0 0 0 0,1 0-1 0 0,0 0 1 0 0,0 0-1 0 0,0 0 1 0 0,-1 0 0 0 0,1 0-1 0 0,0 0 1 0 0,0 1-1 0 0,-1-1 1 0 0,1 1 340 0 0,-1-1 1 0 0,0 1-1 0 0,1 0 1 0 0,-1-1-1 0 0,1 1 1 0 0,0 0-1 0 0,-1-1 0 0 0,1 1 1 0 0,-1 0-1 0 0,1 0 1 0 0,0-1-1 0 0,0 1 1 0 0,0 0-1 0 0,-1 0 0 0 0,1 1 1 0 0,0 0 436 0 0,0 0-1 0 0,0 1 1 0 0,0-1 0 0 0,1 0 0 0 0,0 2-1 0 0,-1-2-466 0 0,1-1 0 0 0,-1 1-1 0 0,1-1 1 0 0,-1 1 0 0 0,2 1 0 0 0,-2-2-213 0 0,1-1 1 0 0,-1 0 0 0 0,0 1 0 0 0,1-1-1 0 0,-1 0 1 0 0,0 1 0 0 0,1-1 0 0 0,-1 0-1 0 0,0 1 1 0 0,1-1 0 0 0,0 0-34 0 0,-1 0 0 0 0,0 0 0 0 0,1 0 1 0 0,-1 1-1 0 0,0-1 0 0 0,1 0 0 0 0,-1 0 0 0 0,0 0 0 0 0,1 0 1 0 0,-1 0-1 0 0,0 0 0 0 0,1 0 0 0 0,-1 0 0 0 0,0 0 1 0 0,0-1-1 0 0,1 1 0 0 0,0 0 34 0 0,0-1-1 0 0,0 1 1 0 0,0-1 0 0 0,-1 1 0 0 0,1-1 0 0 0,0 1-1 0 0,0-1 1 0 0,-1 1 0 0 0,1-1 0 0 0,0-1-1 0 0,1 0-75 0 0,-1 0 0 0 0,3-3 0 0 0,-4 4-163 0 0,1-1 1 0 0,0 1 0 0 0,-1 0 0 0 0,0-1 0 0 0,1 1 0 0 0,-1 0 0 0 0,1-4 0 0 0,-1 5-34 0 0,0-1 0 0 0,0 0 0 0 0,0 0 1 0 0,0 1-1 0 0,0-1 0 0 0,-1 0 0 0 0,1 1 0 0 0,0-1 0 0 0,0 0 0 0 0,-1 0 0 0 0,1 1 1 0 0,0-1-1 0 0,-1 0 0 0 0,1 1 0 0 0,0-1 0 0 0,-2-1 0 0 0,2 2 251 0 0,0 0-1 0 0,0 0 0 0 0,0 0 1 0 0,0 0-1 0 0,0 0 0 0 0,0 0 1 0 0,0 0-1 0 0,-1 0 0 0 0,1 0 0 0 0,0 0 1 0 0,0 0-1 0 0,0 0 0 0 0,0 0 1 0 0,0 0-1 0 0,0-1 0 0 0,-1 1 1 0 0,1 0 24 0 0,0 0 1 0 0,0 0 0 0 0,0 0-1 0 0,0 0 1 0 0,0 0 0 0 0,0 1-1 0 0,0-1 1 0 0,0 0 0 0 0,0 0-1 0 0,0 0 1 0 0,0 0 0 0 0,0 0-1 0 0,0 0 1 0 0,0 0 0 0 0,0 0-1 0 0,0 0 1 0 0,0 0 0 0 0,0 0-1 0 0,-1 0 1 0 0,1 0 0 0 0,0 0-1 0 0,0 0 1 0 0,0 0 0 0 0,0 0 93 0 0,0 1 0 0 0,0-1 0 0 0,0 1 0 0 0,0-1-1 0 0,0 0 1 0 0,0 0 0 0 0,0 1 0 0 0,0-1 0 0 0,0 1 0 0 0,0 1 163 0 0,0 0-1 0 0,1 0 1 0 0,-1 0-1 0 0,1-1 1 0 0,-1 1-1 0 0,1 0 1 0 0,2 3-1 0 0,-3-5-181 0 0,0 1-1 0 0,0-1 0 0 0,1 0 0 0 0,-1 1 1 0 0,0-1-1 0 0,1 0 0 0 0,0 1 1 0 0,-1-1-59 0 0,0 0 0 0 0,0 0 0 0 0,0 0 0 0 0,0 0 0 0 0,0 0 0 0 0,0 0 0 0 0,0 0 0 0 0,0 0 0 0 0,0 0 0 0 0,1 0 0 0 0,-1 0 0 0 0,0 0 0 0 0,0 0 0 0 0,0 0 0 0 0,0 0 0 0 0,0 0 0 0 0,0 0 0 0 0,0 0 0 0 0,0 0 0 0 0,1 0 0 0 0,-1 0 0 0 0,0 0 0 0 0,0 0 0 0 0,0 0 0 0 0,0 0 0 0 0,0 0 0 0 0,0 0 0 0 0,0 0 0 0 0,0 0 0 0 0,0 0 0 0 0,0 0 0 0 0,1 0 0 0 0,-1-1 0 0 0,0 1 0 0 0,0 0 0 0 0,0 0 0 0 0,0 0 0 0 0,1-1-45 0 0,-1 0 0 0 0,1 0 0 0 0,-1 0 0 0 0,1 0 0 0 0,-1 0 0 0 0,1 0 0 0 0,-1 0 1 0 0,0 0-1 0 0,0-1 0 0 0,1-1 0 0 0,-1 1-584 0 0,0-1 0 0 0,0 1-1 0 0,-1-6 1 0 0,1 7 52 0 0,0 1-60 0 0,0 0 227 0 0,0 1 193 0 0,0 1 0 0 0,2 0 0 0 0,-2-1 105 0 0,0 0-1 0 0,1 0 1 0 0,-1-1-1 0 0,0 3 1 0 0,0-3 100 0 0,0 1 1088 0 0,1-1-617 0 0,-1 0-433 0 0,1 0-80 0 0,-1-1 0 0 0,0 1 0 0 0,0 0-1 0 0,0 0 1 0 0,0 0 0 0 0,0 0 0 0 0,0 0-1 0 0,1-1 1 0 0,-1 1 0 0 0,0 0 0 0 0,0 0 0 0 0,0 0-1 0 0,0 0 1 0 0,0-1 0 0 0,0 1 0 0 0,0 0-1 0 0,0-1-51 0 0,0 1 0 0 0,0-1 0 0 0,0-1 0 0 0,0 2 100 0 0,-1-11 702 0 0,0 11-868 0 0,1 0 0 0 0,0 0 0 0 0,0 0-1 0 0,0-1 1 0 0,0 1 0 0 0,0 0 0 0 0,0 0-1 0 0,0-1 1 0 0,0 1 0 0 0,0 0 0 0 0,-1 0 0 0 0,1 0-1 0 0,0-1 1 0 0,0 1 0 0 0,0 0 0 0 0,-1 0-1 0 0,1-1 332 0 0,-1 1-1 0 0,0-1 0 0 0,-1 1 0 0 0,0-1 429 0 0,2 0-1417 0 0,0 1 805 0 0,-1 0 0 0 0,1 0 0 0 0,0 0 1 0 0,0 0-1 0 0,0 0 0 0 0,0 0 0 0 0,0 0 1 0 0,0 0-1 0 0,0 0 0 0 0,-1 0 1 0 0,1 0-1 0 0,0-1 0 0 0,0 1 0 0 0,0 0 1 0 0,0 0-1 0 0,0 0 0 0 0,0 0 0 0 0,0 0 1 0 0,0 0-1 0 0,0 0 0 0 0,0 0 0 0 0,0-1 1 0 0,0 1-1 0 0,0 0 0 0 0,0 0 0 0 0,-1 0 1 0 0,1 0-1 0 0,0-1 0 0 0,0 1 131 0 0,0 0 0 0 0,0 0-1 0 0,0-1 1 0 0,0 1-1 0 0,0-1 1 0 0,0 1 0 0 0,0 0-1 0 0,-1 0 1 0 0,1-1-1 0 0,0 1 1 0 0,0 0 0 0 0,-1 0-1 0 0,1-1 1 0 0,-1 1-2091 0 0,1-1 1950 0 0,0 1 1 0 0,0 0-1 0 0,0 0 1 0 0,0 0-1 0 0,0 0 1 0 0,0 0-1 0 0,0 0 1 0 0,0 0-1 0 0,0 0 1 0 0,0 0-1 0 0,0 0 1 0 0,0 0-1 0 0,0 0 1 0 0,0 0-1 0 0,0 0 1 0 0,0 0-1 0 0,0 0 1 0 0,0 0-1 0 0,0 0 1 0 0,-1 0-1 0 0,1 0 1 0 0,0 0-1 0 0,0 0 1 0 0,0 0-1 0 0,0 0 1 0 0,0 0-1 0 0,0 0 1 0 0,0 0-1 0 0,0 0 1 0 0,0 0-1 0 0,0 0 1 0 0,0 0 0 0 0,0 0-1 0 0,0 0 1 0 0,0 0-1 0 0,0 0 1 0 0,0 0-1 0 0,0 0 1 0 0,0 1-1 0 0,0-1 1 0 0,0 0-1 0 0,0 0 1 0 0,0 0-1 0 0,0 0 1 0 0,0 0-1 0 0,0 0 1 0 0,0 0-1 0 0,0 0 1 0 0,0 0 1414 0 0,0 0-1417 0 0,0 0 0 0 0,1 0 0 0 0,-1 0 0 0 0,0-1-1 0 0,0 1 1 0 0,1 0 0 0 0,-1 0 0 0 0,0 0 0 0 0,0 0-13 0 0,0 0 0 0 0,0 0 0 0 0,1-1 1 0 0,-1 1-1 0 0,0 0 0 0 0,0 0 1 0 0,0 0-1 0 0,0 0 0 0 0,0 0 0 0 0,1 0 1 0 0,-1 0-1 0 0,0 0 0 0 0,0 0 1 0 0,0 0-1 0 0,1 0 0 0 0,-1 0 124 0 0,0 0 0 0 0,0 0-1 0 0,0 0 1 0 0,0 0 0 0 0,1 0 0 0 0,-1 0 0 0 0,0 0-1 0 0,0 0 1 0 0,0 0 0 0 0,0 1 0 0 0,1-1-1 0 0,-1 0 1 0 0,0 0 0 0 0,2 2 1103 0 0,2 2 0 0 0,1 3-4126 0 0,-4-5 2619 0 0,-1-2 293 0 0,0 0 0 0 0,0 0 1 0 0,0 1-1 0 0,0-1 0 0 0,0 0 0 0 0,0 0 0 0 0,0 0 0 0 0,0 0 1 0 0,1 0-1 0 0,-1 0 0 0 0,0 1 0 0 0,-6-3-813 0 0,5 2 1036 0 0,0-1 0 0 0,1 1 0 0 0,-1-1 0 0 0,0 1 0 0 0,-1-2 0 0 0,-3-3 1230 0 0,2 1-1263 0 0,2 4-140 0 0,-2-3-307 0 0,3 2 379 0 0,0 1 0 0 0,-1 0 0 0 0,1-1-1 0 0,0 1 1 0 0,0 0 0 0 0,0-1-1 0 0,0 1 1 0 0,-1 0 0 0 0,1-1 0 0 0,0 1-86 0 0,0 0 0 0 0,0 0 0 0 0,0 0 0 0 0,0 0 0 0 0,0 0 0 0 0,0 0 0 0 0,0 0 0 0 0,0-1 0 0 0,0 1 0 0 0,0 0 0 0 0,0 0 0 0 0,0 0 0 0 0,0 0 0 0 0,0 0 0 0 0,0 0 0 0 0,0 0 0 0 0,0 0 0 0 0,0 0 0 0 0,0 0 0 0 0,0 0 0 0 0,0 0 0 0 0,0 0 0 0 0,0 0 0 0 0,0 0 0 0 0,0 0 0 0 0,0 0 0 0 0,0 0 0 0 0,1-1 0 0 0,-1 1 0 0 0,0 0-47 0 0,0 0 1 0 0,0 0 0 0 0,0 0-1 0 0,0 0 1 0 0,0 0 0 0 0,0 0-1 0 0,0 1 1 0 0,0-1-1 0 0,0 0 1 0 0,0 0 0 0 0,0 0-1 0 0,0 0 1 0 0,0 0 0 0 0,0 0-1 0 0,1 0 1 0 0,-1 0-1 0 0,0 0 1 0 0,0 0 0 0 0,0 0-1 0 0,0 0 1 0 0,0 0 0 0 0,0 0-1 0 0,0 0 1 0 0,0 0 0 0 0,0 0-1 0 0,2 4 50 0 0,1 0-1 0 0,-1-1 0 0 0,4 5 1 0 0,-5-8-317 0 0,1 2-420 0 0,-3-4 2855 0 0,-1 0-1789 0 0,-1-2 1 0 0,2 3-544 0 0,-1-1 1 0 0,1 1 0 0 0,0 0 0 0 0,-1-2 0 0 0,1 1-288 0 0,0 0 73 0 0,-2-4 0 0 0,3 6 1487 0 0,0 1-1648 0 0,2 0 476 0 0,-1 1 0 0 0,1-1 0 0 0,-1 1 0 0 0,0 0 1 0 0,0 0-1 0 0,0 0 0 0 0,0 0 0 0 0,0 0 0 0 0,1 3 1 0 0,-2-5 55 0 0,1 1 92 0 0,-1-1 123 0 0,0 0 142 0 0,0-1-275 0 0,0 1 0 0 0,0-1 0 0 0,0 1 1 0 0,0 0-1 0 0,0-1 0 0 0,0 1 1 0 0,0-1-1 0 0,-1 1 0 0 0,1 0 1 0 0,0-1-1 0 0,0 1 0 0 0,0 0 1 0 0,-1-1-1 0 0,0-1-287 0 0,-2-1-1 0 0,3 2 166 0 0,-1 1-134 0 0,0-2-856 0 0,-1 1 0 0 0,-2-3 0 0 0,9 8 2960 0 0,-1 0-1010 0 0,-1-1-693 0 0,-1-1-1 0 0,4 6 1 0 0,-5-8-219 0 0,-1 1 1 0 0,0-1-1 0 0,1 1 0 0 0,-1 0 1 0 0,0-1-1 0 0,0 1 1 0 0,0-1-1 0 0,0 2 0 0 0,1-1-13 0 0,-1-1-1 0 0,0 1 1 0 0,0-1 0 0 0,0 1-1 0 0,0 0 1 0 0,1 0-1 0 0,0 0-582 0 0,-1-2-982 0 0,0 1 1140 0 0,0 0 418 0 0,-1 0 8 0 0,1 0-1 0 0,0-1 1 0 0,0 1-1 0 0,0 0 1 0 0,0 0 0 0 0,0 0-1 0 0,0 0 1 0 0,0 0-1 0 0,-1 0 1 0 0,1-1-1 0 0,0 1 1 0 0,0 0-1 0 0,0 0 1 0 0,-1 0-1 0 0,1 0 2 0 0,0 0 0 0 0,0 0 0 0 0,0 0 0 0 0,0 0-1 0 0,0 0 1 0 0,0 0 0 0 0,0 0 0 0 0,0 0 0 0 0,0 0 0 0 0,0 0-1 0 0,0 0 1 0 0,0 0 0 0 0,0 0 0 0 0,0 0 0 0 0,0 0 0 0 0,0 1-1 0 0,0-1 1 0 0,0 0 0 0 0,0 0 0 0 0,0 0 0 0 0,0 0 0 0 0,0 0-1 0 0,0 0 1 0 0,0 0 0 0 0,0 0 0 0 0,0 0 0 0 0,0 0 0 0 0,1 1 137 0 0,-1-1-134 0 0,1 2 294 0 0,2 6 1600 0 0,-3-8-1933 0 0,1 1 0 0 0,-1 0-1 0 0,0-1 1 0 0,1 1-1 0 0,-1 0 1 0 0,1-1-1 0 0,0 1 1 0 0,0 0-1 0 0,-1-1-1108 0 0,0 0 865 0 0,-1-1 222 0 0,-5-7 9 0 0,5 6-155 0 0,-4-7-2822 0 0,6 12 5028 0 0,0-1-1024 0 0,1 1-1 0 0,-2-2-1009 0 0,1-1 1 0 0,-1 1-1 0 0,0-1 0 0 0,1 0 1 0 0,-1 1-1 0 0,0-1 0 0 0,1 0 1 0 0,-1 0-1 0 0,0 1 1 0 0,1-1-1 0 0,-1 0 8 0 0,0 0 0 0 0,0 0 0 0 0,1 0 0 0 0,-1 1 0 0 0,0-1-1 0 0,0 0 1 0 0,0 0 0 0 0,0 0 0 0 0,0 0 0 0 0,0 0 0 0 0,0 0 0 0 0,0 0 0 0 0,0 0 0 0 0,0 0 0 0 0,0 0 0 0 0,0 0 0 0 0,0 0 0 0 0,0 0-1 0 0,0 0 1 0 0,0 0 70 0 0,1 0-1 0 0,-1 0 1 0 0,0-1-1 0 0,0 1 1 0 0,0 0-1 0 0,0 0 1 0 0,0 0-1 0 0,0 0 1 0 0,0 0-1 0 0,0 0 1 0 0,0 0-1 0 0,0 0 1 0 0,0 0-1 0 0,0 0 1 0 0,0 0-1 0 0,0 0 1 0 0,0 0-1 0 0,0 0 1 0 0,0 0-1 0 0,0 0 1 0 0,0 0-1 0 0,0 0 0 0 0,0 0 1 0 0,0 0-1 0 0,0 0 134 0 0,0-1-1 0 0,0 1 1 0 0,-1 0 0 0 0,1 0-1 0 0,0 0 1 0 0,0 0-1 0 0,0-1 1 0 0,0 1-1 0 0,0 0 1 0 0,-8-7-814 0 0,0 0-1200 0 0,7 5 1558 0 0,0 1 166 0 0,0 0-1 0 0,0 0 1 0 0,0 0 0 0 0,0 0 0 0 0,0 0 0 0 0,-1-1-1 0 0,1 2 135 0 0,1 0 0 0 0,0 0-1 0 0,0 0 1 0 0,0 0-1 0 0,0 0 1 0 0,0 0 0 0 0,0 0-1 0 0,0 0 1 0 0,0 0 0 0 0,-1 0-1 0 0,1 0 1 0 0,0 0-1 0 0,0 0 1 0 0,0 0 0 0 0,0 0-1 0 0,0 0 1 0 0,0 0-1 0 0,-1 0 30 0 0,1 0-1 0 0,0 0 1 0 0,0 0-1 0 0,0 0 1 0 0,0 0-1 0 0,0 0 1 0 0,0 0-1 0 0,0 0 1 0 0,0 0-1 0 0,0 0 1 0 0,0 0-1 0 0,0 1 1 0 0,0-1-1 0 0,0 0 1 0 0,0 0-1 0 0,0 0 1 0 0,0 0-1 0 0,0 0 0 0 0,0 0 1 0 0,0 0-1 0 0,0 0 13 0 0,0 1-1 0 0,0-1 0 0 0,0 0 0 0 0,0 1 0 0 0,0-1 0 0 0,0 0 0 0 0,0 1 0 0 0,0-1 1 0 0,0 1-1 0 0,0 0 73 0 0,1 0 1 0 0,-1 0 0 0 0,1 0-1 0 0,0 0 1 0 0,-1 0 0 0 0,1 1-1 0 0,0-2 1 0 0,0 1 0 0 0,0 0-1 0 0,0 0 1 0 0,1 1 0 0 0,-2-2-76 0 0,0 0 1 0 0,0 0-1 0 0,0 0 1 0 0,0 0 0 0 0,0 0-1 0 0,0 0 1 0 0,0 0-1 0 0,0 0 1 0 0,0 0 0 0 0,0 0-1 0 0,0 0 1 0 0,0 0 0 0 0,1 0-1 0 0,-1 0 1 0 0,0 0-1 0 0,0 0 1 0 0,0 0 0 0 0,0 0-1 0 0,0 0 1 0 0,0 0-1 0 0,0 0 1 0 0,0 0 0 0 0,0 0-1 0 0,0 0 1 0 0,0 0-1 0 0,0 0 1 0 0,0 0 0 0 0,0 0 12 0 0,0 0 0 0 0,1 0 0 0 0,-1 0 0 0 0,0 0 0 0 0,0 0 0 0 0,0 0 1 0 0,0 0-1 0 0,0 0 0 0 0,0 0 0 0 0,0-1 0 0 0,0 1 0 0 0,0 0 0 0 0,0 0 0 0 0,0 0 1 0 0,0 0-1 0 0,0 0 0 0 0,-1 0 0 0 0,0-4 174 0 0,0 3-657 0 0,0-1 1 0 0,0 0-1 0 0,-1-1 0 0 0,1 2 118 0 0,1 1 0 0 0,-1-1 0 0 0,0 0 0 0 0,1 0 0 0 0,-1 1-1 0 0,0-1 1 0 0,-1 0 0 0 0,1 1 231 0 0,1 0 1 0 0,0 0-1 0 0,0 0 0 0 0,0 0 0 0 0,0-1 1 0 0,0 1-1 0 0,-1 0 0 0 0,1 0 1 0 0,0 0-1 0 0,0 0 0 0 0,0 0 0 0 0,0 0 1 0 0,-1 0-1 0 0,1 0 0 0 0,0 0 1 0 0,0 0-1 0 0,0 0 0 0 0,0 0 0 0 0,-1 0 1 0 0,1 1-1 0 0,0-1 0 0 0,0 0 1 0 0,0 0-1 0 0,0 0 0 0 0,0 0 0 0 0,-1 0 1 0 0,1 0-1 0 0,0 0 0 0 0,0 1 72 0 0,-1-1 0 0 0,1 0-1 0 0,0 0 1 0 0,0 1-1 0 0,0-1 1 0 0,0 0-1 0 0,-1 1 1 0 0,1-1 0 0 0,0 0-1 0 0,0 1 1 0 0,0 0-1 0 0,0 0 531 0 0,0 0-1 0 0,-1 1 0 0 0,1-1 0 0 0,0 1 1 0 0,0-1-1 0 0,1 0 0 0 0,-1 1 0 0 0,0-1 1 0 0,0 0-1 0 0,1 2 0 0 0,-1-3-495 0 0,0 1 0 0 0,1-1 0 0 0,-1 0 0 0 0,0 0 0 0 0,0 0-1 0 0,0 1 1 0 0,0-1 0 0 0,0 0 0 0 0,0 0 0 0 0,0 0 0 0 0,1 0 0 0 0,-1 0-1 0 0,0 0 1 0 0,0 1 0 0 0,0-1 0 0 0,0 0 0 0 0,1 0 0 0 0,-1 0-1 0 0,0 0 1 0 0,0 0-17 0 0,0 0-1 0 0,1 0 0 0 0,-1 0 0 0 0,0 0 0 0 0,0 0 1 0 0,0 0-1 0 0,0 0 0 0 0,0 0 0 0 0,0 0 0 0 0,1 0 1 0 0,-1 0-1 0 0,0 0 0 0 0,0 0 0 0 0,0 0 0 0 0,0 0 1 0 0,0 0-1 0 0,0 0 0 0 0,1-1 0 0 0,-1 1 0 0 0,0 0 1 0 0,0 0-1 0 0,0 0 0 0 0,0 0 0 0 0,0 0 0 0 0,0 0 1 0 0,0 0-1 0 0,0-1 0 0 0,1 0-14 0 0,0 0 0 0 0,-1 0 0 0 0,0 0 0 0 0,1 0 0 0 0,-1 0 0 0 0,0-1 0 0 0,1 1 0 0 0,-1-1 0 0 0,0 1-56 0 0,0 0 0 0 0,0 0 0 0 0,0 0-1 0 0,0 0 1 0 0,0 0 0 0 0,0 0 0 0 0,-1 0 0 0 0,1 0 0 0 0,-1-2 0 0 0,1 3 61 0 0,0 0 0 0 0,0-1 1 0 0,0 1-1 0 0,0 0 1 0 0,0 0-1 0 0,-1 0 1 0 0,1 0-1 0 0,0-1 0 0 0,0 1 1 0 0,0 0-1 0 0,0 0 1 0 0,0 0-1 0 0,-1 0 1 0 0,1 0-1 0 0,0 0 0 0 0,0-1 1 0 0,0 1-1 0 0,-1 0 1 0 0,1 0-1 0 0,0 0 0 0 0,0 0 1 0 0,0 0-1 0 0,0 0 1 0 0,-1 0-1 0 0,1 0 1 0 0,0 0-1 0 0,-1 0-32 0 0,1 0 0 0 0,0 0 0 0 0,-1 0 0 0 0,1 0 1 0 0,0 0-1 0 0,-1 1 0 0 0,1-1 0 0 0,0 0 0 0 0,0 0 0 0 0,-1 0 0 0 0,1 0 1 0 0,0 1-1 0 0,0-1 0 0 0,-1 0 0 0 0,1 0 0 0 0,0 0 0 0 0,-1 1 0 0 0,1 0 208 0 0,-1 0 0 0 0,0 0 0 0 0,0 1 0 0 0,1-1-1 0 0,-2 2 1 0 0,2-3-88 0 0,0 1 0 0 0,0-1-1 0 0,0 1 1 0 0,0-1 0 0 0,0 1 0 0 0,0-1 0 0 0,0 0-1 0 0,0 2 1 0 0,0-2-41 0 0,0 0 0 0 0,0 1-1 0 0,0-1 1 0 0,0 0 0 0 0,0 0 0 0 0,0 0-1 0 0,0 1 1 0 0,1-1 0 0 0,-1 0 0 0 0,0 0 0 0 0,0 1-1 0 0,0-1 1 0 0,0 0 0 0 0,1 0 0 0 0,-1 0-1 0 0,0 1 1 0 0,0-1 16 0 0,1 0 0 0 0,-1 0 0 0 0,0 0-1 0 0,0 0 1 0 0,0 1 0 0 0,0-1 0 0 0,1 0 0 0 0,-1 0-1 0 0,0 0 1 0 0,0 0 0 0 0,1 0 0 0 0,-1 0 0 0 0,0 0-1 0 0,0 0 1 0 0,1 0 0 0 0,-1 0 0 0 0,0 0 0 0 0,0 0-1 0 0,0 0 1 0 0,1 0 0 0 0,-1 0 0 0 0,0 0-1 0 0,0 0 1 0 0,0 0 0 0 0,1 0 0 0 0,-1 0 0 0 0,0 0-1 0 0,0-1 1 0 0,0 1 0 0 0,1 0 0 0 0,-1 0 0 0 0,0 0-1 0 0,0 0 1 0 0,0 0 0 0 0,1-1 0 0 0,-1 1-83 0 0,0 0 0 0 0,1-1 0 0 0,-1 1-1 0 0,0-1 1 0 0,0 1 0 0 0,1 0 0 0 0,-1-1 0 0 0,0 1 0 0 0,0-1 0 0 0,0 1 0 0 0,0-1 0 0 0,0 1 0 0 0,0 0 0 0 0,0-1-1 0 0,1 1 1 0 0,-1-1 0 0 0,-1 0-152 0 0,1 0 1 0 0,0 1-1 0 0,0-1 0 0 0,0 0 0 0 0,-1 1 1 0 0,1-1-1 0 0,0 0 0 0 0,-1 1 0 0 0,1-1 0 0 0,0 1 1 0 0,-2-2-1 0 0,2 2 51 0 0,0 0 1 0 0,0 0-1 0 0,-1-1 1 0 0,1 1-1 0 0,0 0 1 0 0,0 0-1 0 0,-1 0 1 0 0,1-1-1 0 0,0 1 1 0 0,-1 0-1 0 0,0 0 63 0 0,1 0-1 0 0,0 0 0 0 0,0 0 0 0 0,-1 0 0 0 0,1 0 1 0 0,0 0-1 0 0,0 0 0 0 0,0 0 0 0 0,-1 0 1 0 0,1 0-1 0 0,0 0 0 0 0,0 0 0 0 0,-1 0 0 0 0,1 0 1 0 0,0 0-1 0 0,0 0 0 0 0,-1 1 0 0 0,1-1 79 0 0,-1 1-1 0 0,1-1 0 0 0,0 0 0 0 0,-1 1 0 0 0,1-1 1 0 0,0 1-1 0 0,-1-1 0 0 0,1 0 0 0 0,0 1 0 0 0,-1 0 1 0 0,1-1-1 0 0,0 1 0 0 0,0 0 0 0 0,-1 0 460 0 0,1 1-1 0 0,0-1 1 0 0,-1 3 0 0 0,1-3-305 0 0,0 7 1093 0 0,0-7-1193 0 0,0 0 1 0 0,0-1-1 0 0,1 1 0 0 0,-1 0 0 0 0,0 0 0 0 0,1 1 0 0 0,-1-2-62 0 0,0 0 0 0 0,0 1 0 0 0,0-1 0 0 0,0 0 0 0 0,0 0-1 0 0,0 0 1 0 0,0 0 0 0 0,0 0 0 0 0,0 0 0 0 0,0 0 0 0 0,0 0 0 0 0,0 0 0 0 0,0 0 0 0 0,0 0 0 0 0,0 0 0 0 0,1 0 0 0 0,-1 0 0 0 0,0 0 0 0 0,0 0-1 0 0,0 0 1 0 0,0 1 0 0 0,0-1 0 0 0,0 0 0 0 0,0 0 0 0 0,0 0 0 0 0,0 0 0 0 0,0 0 0 0 0,0 0 0 0 0,1 0 21 0 0,-1 0 0 0 0,0-1-1 0 0,0 1 1 0 0,0 0 0 0 0,0 0 0 0 0,0 0 0 0 0,0 0 0 0 0,1 0 0 0 0,-1 0 0 0 0,0 0 0 0 0,0 0-1 0 0,0 0 1 0 0,0-1 0 0 0,1 1 88 0 0,-1-1 0 0 0,1 0-1 0 0,0-1 1 0 0,-1 1-122 0 0,1-1 1 0 0,0 1-1 0 0,-1-1 0 0 0,1-2 1 0 0,-1 4-69 0 0,0-1 0 0 0,0 0 1 0 0,0 0-1 0 0,0 0 1 0 0,0 0-1 0 0,0 0 0 0 0,0 0 1 0 0,0 1-1 0 0,-1-3 0 0 0,1 3 20 0 0,0 0-1 0 0,0 0 1 0 0,0 0-1 0 0,0 0 0 0 0,0 0 1 0 0,0-1-1 0 0,0 1 1 0 0,-1 0-1 0 0,1 0 1 0 0,0 0-1 0 0,0 0 1 0 0,0 0-1 0 0,0 0 0 0 0,0 0 1 0 0,0-1-1 0 0,-1 1 1 0 0,1 0-1 0 0,0 0 1 0 0,0 0-1 0 0,0 0-15 0 0,0 0 0 0 0,-1 0 0 0 0,1 0 0 0 0,0 0-1 0 0,0 0 1 0 0,0 0 0 0 0,0 0 0 0 0,0 0 0 0 0,-1 0 0 0 0,1 0 0 0 0,0 0-1 0 0,0 0 1 0 0,0 0 0 0 0,0 0 0 0 0,0 0 0 0 0,0 1 0 0 0,-1-1 0 0 0,1 0-1 0 0,0 0 1 0 0,0 0 0 0 0,0 0 0 0 0,0 0 0 0 0,0 0 0 0 0,0 0 0 0 0,-1 2 254 0 0,0-1 1 0 0,0 0 0 0 0,1 0 0 0 0,-1 1 0 0 0,-1 2 0 0 0,0 7 2389 0 0,1-10-2467 0 0,1 0-16 0 0,0 0 243 0 0,0 0 0 0 0,-1 2 0 0 0,1-2-264 0 0,0-1 0 0 0,0 0 1 0 0,0 1-1 0 0,0-1 0 0 0,0 0 1 0 0,0 0-1 0 0,0 1 1 0 0,0-1-1 0 0,0 0 0 0 0,1 1 1 0 0,-1-1-1 0 0,0 0 0 0 0,0 0 1 0 0,0 1-1 0 0,0-1 1 0 0,1 1-1 0 0,-1-1-161 0 0,0 0-1 0 0,0 0 1 0 0,0 0 0 0 0,1 0 0 0 0,-1 0 0 0 0,0 0-1 0 0,0 0 1 0 0,0 0 0 0 0,0 0 0 0 0,1 0 0 0 0,-1 0-1 0 0,0 0 1 0 0,0 0 0 0 0,0 0 0 0 0,0 0 0 0 0,1 0-1 0 0,-1 0 1 0 0,0 0 0 0 0,1 0 0 0 0,0 0-6442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0-26T03:57:06.4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21 38 2039 0 0,'4'-15'-98'0'0,"-4"15"225"0"0,1-1 0 0 0,-1 1 1 0 0,0-1-1 0 0,0 1 0 0 0,0 0 0 0 0,0-1 1 0 0,0 1-1 0 0,1-1 0 0 0,-1 1 0 0 0,0 0 1 0 0,0-1-1 0 0,0 1 0 0 0,0-1 0 0 0,0 1 1 0 0,0-1-1 0 0,0 1 0 0 0,-1 0 0 0 0,1-1 1 0 0,0 1-1 0 0,0-1 0 0 0,0 1 1 0 0,0-1-1 0 0,0 1 0 0 0,-1 0 0 0 0,1-1 1 0 0,0 1-1 0 0,0 0 0 0 0,-1-1 0 0 0,0 1-33 0 0,-6 2-153 0 0,3 4 1430 0 0,4-6-1361 0 0,-10 25 790 0 0,10-24-722 0 0,-1 0 0 0 0,1 1-1 0 0,0-1 1 0 0,0 0-1 0 0,0 1 1 0 0,0-1 0 0 0,0 0-1 0 0,0 1 1 0 0,0-1-1 0 0,0 0 1 0 0,0 1 0 0 0,1-1-1 0 0,-1 0 1 0 0,0 0-1 0 0,1 1 1 0 0,0-1 0 0 0,-1 0-1 0 0,1 0 1 0 0,-1 0-1 0 0,1 0 1 0 0,0 0 0 0 0,0 1-1 0 0,0-1 1 0 0,0-1-1 0 0,0 1 1 0 0,0 0 0 0 0,0 0-1 0 0,0 0 1 0 0,2 1-1 0 0,-3-2-84 0 0,1 1-1 0 0,-1-1 0 0 0,1 1 1 0 0,-1-1-1 0 0,1 1 0 0 0,-1 0 0 0 0,0-1 1 0 0,0 1-1 0 0,1 0 0 0 0,-1-1 1 0 0,0 1-1 0 0,0-1 0 0 0,0 1 0 0 0,1 0 1 0 0,-1 0-1 0 0,0-1 0 0 0,0 1 1 0 0,0 0-1 0 0,0-1 0 0 0,0 1 0 0 0,0 0 1 0 0,-1-1-1 0 0,1 1 0 0 0,0 0 1 0 0,0-1-1 0 0,0 1 0 0 0,-1 0 0 0 0,1 0 80 0 0,-1 0 0 0 0,1 0 0 0 0,0 0 0 0 0,0 0 0 0 0,0 0 0 0 0,-1 0 0 0 0,1 0 0 0 0,0 0 0 0 0,0 0 0 0 0,1 0 0 0 0,-1 0 0 0 0,0 0 0 0 0,0 0 0 0 0,0 0 0 0 0,1 0 0 0 0,-1 0 0 0 0,0 0 0 0 0,1 0 0 0 0,0 1 0 0 0,-1-2-66 0 0,1 1-1 0 0,-1 0 1 0 0,0-1 0 0 0,1 1-1 0 0,-1 0 1 0 0,0 0-1 0 0,1 0 1 0 0,-1-1-1 0 0,0 1 1 0 0,0 0-1 0 0,0 0 1 0 0,1 0 0 0 0,-1-1-1 0 0,0 1 1 0 0,0 1-1 0 0,-1-1-28 0 0,1-1 0 0 0,0 1 0 0 0,1 0 0 0 0,-1 0-1 0 0,0 0 1 0 0,0-1 0 0 0,0 1 0 0 0,0 0 0 0 0,0 0 0 0 0,1-1-1 0 0,-1 1 1 0 0,0 0 0 0 0,1-1 0 0 0,0 2 0 0 0,0-1-133 0 0,1 1 0 0 0,-1-1 0 0 0,1 0 0 0 0,0 0 0 0 0,-1 0 1 0 0,1-1-1 0 0,0 1 0 0 0,2 1 0 0 0,5 1-319 0 0,-4 0 594 0 0,-3-2 303 0 0,-3-2 176 0 0,0 0-405 0 0,-1-1 0 0 0,0 1 0 0 0,1-1 0 0 0,-1 0 0 0 0,1 1 0 0 0,0-1 0 0 0,-2-2 0 0 0,-2-6 441 0 0,3 7-724 0 0,1 0 1 0 0,-1-1 0 0 0,0 1 0 0 0,1-1 0 0 0,0 1 0 0 0,0-1 0 0 0,0 0 0 0 0,0 1 0 0 0,1-1-1 0 0,-1-6 1 0 0,4-21-114 0 0,-2 25 174 0 0,0 1 0 0 0,-1-1 1 0 0,1 1-1 0 0,-1-1 0 0 0,0 0 0 0 0,-1 1 1 0 0,0-7-1 0 0,1 12 6 0 0,0-1 0 0 0,0 1 0 0 0,0-1 0 0 0,1 1 0 0 0,-1 0 0 0 0,0-1 0 0 0,1 1 0 0 0,-1-1 0 0 0,0 1 0 0 0,1 0 0 0 0,-1-1 0 0 0,0 1 0 0 0,1 0 0 0 0,-1-1 0 0 0,1 1 0 0 0,-1 0 0 0 0,0 0 1 0 0,1-1-1 0 0,-1 1 0 0 0,1 0 0 0 0,-1 0 0 0 0,1 0 0 0 0,-1 0 0 0 0,1 0 0 0 0,-1 0 0 0 0,1-1 0 0 0,-1 1 0 0 0,1 0 0 0 0,-1 0 0 0 0,1 1 0 0 0,-1-1 0 0 0,1 0 0 0 0,-1 0 0 0 0,2 0 0 0 0,-2 1 15 0 0,0 0 0 0 0,0 0 1 0 0,0 0-1 0 0,0 0 0 0 0,0-1 0 0 0,0 1 0 0 0,0 0 1 0 0,-1 0-1 0 0,1 0 0 0 0,0 0 0 0 0,0 0 1 0 0,-1-1-1 0 0,1 1 0 0 0,0 0 0 0 0,-1 0 0 0 0,1-1 1 0 0,-1 1-1 0 0,1 0 0 0 0,-1 0 0 0 0,0-1 0 0 0,1 1 1 0 0,-1-1-1 0 0,1 1 0 0 0,-1 0 0 0 0,-1 0 0 0 0,-7 10 832 0 0,10-5-898 0 0,-1 0-1 0 0,2-1 0 0 0,-1 1 1 0 0,1-1-1 0 0,2 8 0 0 0,-1-8-1455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0-26T03:57:11.63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132 66 919 0 0,'0'1'144'0'0,"0"0"0"0"0,0-1 0 0 0,0 1 0 0 0,0 0 0 0 0,0 0 0 0 0,-1-1 0 0 0,1 1 0 0 0,0 0 0 0 0,-1-1 0 0 0,1 1 0 0 0,0 0 0 0 0,-1-1-1 0 0,1 1 1 0 0,-1-1 0 0 0,1 1 0 0 0,-1 0 0 0 0,1-1 0 0 0,-1 1 0 0 0,1-1 0 0 0,-1 0 0 0 0,0 1 0 0 0,1-1 0 0 0,-1 1 0 0 0,0-1-1 0 0,1 0 1 0 0,-2 1 0 0 0,0-1-33 0 0,0 1 0 0 0,0-1 0 0 0,0 1 0 0 0,1-1 0 0 0,-1 0-1 0 0,0 0 1 0 0,0 0 0 0 0,0 0 0 0 0,0 0 0 0 0,-2 0 0 0 0,3-1-76 0 0,0 1 1 0 0,0 0-1 0 0,0 0 1 0 0,0 0-1 0 0,0-1 1 0 0,0 1-1 0 0,0 0 1 0 0,0 0-1 0 0,0 0 1 0 0,0 0 0 0 0,0 1-1 0 0,0-1 1 0 0,0 0-1 0 0,0 0 1 0 0,0 1-1 0 0,0-1 1 0 0,0 0-1 0 0,0 1 1 0 0,0-1-1 0 0,0 1 1 0 0,0-1-1 0 0,0 1 1 0 0,1 0-1 0 0,-1-1 1 0 0,0 1-1 0 0,0 0 1 0 0,1 0 0 0 0,-1-1-1 0 0,-1 3 1 0 0,-3 2 32 0 0,5-5-60 0 0,0 0-1 0 0,0 1 0 0 0,0-1 0 0 0,0 0 0 0 0,-1 0 1 0 0,1 0-1 0 0,0 0 0 0 0,0 1 0 0 0,0-1 0 0 0,0 0 1 0 0,0 0-1 0 0,-1 0 0 0 0,1 0 0 0 0,0 0 0 0 0,0 0 1 0 0,0 0-1 0 0,0 0 0 0 0,-1 0 0 0 0,1 0 0 0 0,0 0 1 0 0,0 1-1 0 0,0-1 0 0 0,0 0 0 0 0,-1 0 1 0 0,1 0-1 0 0,0 0 0 0 0,0 0 0 0 0,0 0 0 0 0,-1 0 1 0 0,1-1-1 0 0,0 1 0 0 0,0 0 0 0 0,0 0 0 0 0,0 0 1 0 0,-1 0-1 0 0,1 0 0 0 0,0 0 0 0 0,0 0 0 0 0,0 0 1 0 0,0 0-1 0 0,-1 0 0 0 0,1-1 0 0 0,0 1 0 0 0,0 0 1 0 0,0 0-1 0 0,0 0 0 0 0,0 0 0 0 0,0 0 0 0 0,-1-1 1 0 0,1 1-1 0 0,-4-12 671 0 0,1 1-325 0 0,3 11-434 0 0,-19-14 1431 0 0,18-1-1380 0 0,1 13-50 0 0,0 0 1 0 0,-1-1 0 0 0,1 1-1 0 0,0 0 1 0 0,-1 0-1 0 0,1 0 1 0 0,-1 0-1 0 0,0-3 1 0 0,6-19 1748 0 0,-4 24-1705 0 0,-1 0 0 0 0,1 0 0 0 0,0 0-1 0 0,-1 0 1 0 0,1 0 0 0 0,-1 0 0 0 0,1 0 0 0 0,-1 1-1 0 0,1-1 1 0 0,-1 0 0 0 0,1 0 0 0 0,-1 1 0 0 0,1-1-1 0 0,-1 0 1 0 0,1 1 0 0 0,-1-1 0 0 0,0 0-1 0 0,1 1 1 0 0,-1-1 0 0 0,1 1 0 0 0,8 5-1380 0 0,-5-7 2033 0 0,-6 1 468 0 0,-9 5-737 0 0,11-5-340 0 0,0 0-1 0 0,-1 0 1 0 0,1 1 0 0 0,-1-1 0 0 0,1 0 0 0 0,-1 0 0 0 0,1 0 0 0 0,-1 0-1 0 0,1 0 1 0 0,-1 0 0 0 0,1 0 0 0 0,-1 0 0 0 0,1 0 0 0 0,-1 0 0 0 0,1 0-1 0 0,0 0 1 0 0,-1 0 0 0 0,1-1 0 0 0,-1 1 0 0 0,1 0 0 0 0,-1 0 0 0 0,1 0-1 0 0,-1-1 1 0 0,1 1 0 0 0,0 0 0 0 0,-1 0 0 0 0,1-1 0 0 0,0 1 0 0 0,-1-1-1 0 0,1 1 1 0 0,0 0-1 0 0,-1 0 0 0 0,1-1 0 0 0,0 1 0 0 0,0 0 1 0 0,0 0-1 0 0,0-1 0 0 0,-1 1 0 0 0,1 0 1 0 0,0 0-1 0 0,0 0 0 0 0,-1 0 0 0 0,1 0 1 0 0,0-1-1 0 0,0 1 0 0 0,-1 0 0 0 0,1 0 0 0 0,0 0 1 0 0,0 0-1 0 0,-1 0 0 0 0,1 0 0 0 0,0 0 1 0 0,0 0-1 0 0,-1 0 0 0 0,1 0 0 0 0,0 0 1 0 0,-1 0-1 0 0,1 0 0 0 0,0 0 0 0 0,0 0 0 0 0,-1 0 1 0 0,1 0-1 0 0,0 0 0 0 0,0 0 0 0 0,-1 0 1 0 0,1 1-1 0 0,0-1 0 0 0,0 0 0 0 0,-1 0 0 0 0,1 0 1 0 0,0 0-1 0 0,0 1 0 0 0,0-1 0 0 0,-1 0 1 0 0,1 0-1 0 0,0 0 0 0 0,0 1 0 0 0,0-1-17 0 0,0 4-29 0 0,1 0 0 0 0,0-1 0 0 0,0 1 0 0 0,0-1 0 0 0,0 1 0 0 0,1-1-1 0 0,-1 1 1 0 0,5 5 0 0 0,3 10-339 0 0,-8-18 452 0 0,0 0-1 0 0,-1 0 0 0 0,1 1 0 0 0,0-1 0 0 0,0 0 0 0 0,0 0 1 0 0,0 0-1 0 0,0 0 0 0 0,0 0 0 0 0,1 0 0 0 0,-1 0 1 0 0,0 0-1 0 0,0 0 0 0 0,1-1 0 0 0,-1 1 0 0 0,1 0 1 0 0,-1-1-1 0 0,0 0 0 0 0,1 1 0 0 0,-1-1 0 0 0,1 0 1 0 0,-1 1-1 0 0,1-1 0 0 0,-1 0 0 0 0,1 0 0 0 0,-1 0 0 0 0,2-1 1 0 0,-2 2-70 0 0,-1-1 0 0 0,0 0 1 0 0,0 0-1 0 0,1 0 1 0 0,-1 0-1 0 0,0 0 0 0 0,0 0 1 0 0,1 0-1 0 0,-1 0 1 0 0,0 1-1 0 0,0-1 0 0 0,1 0 1 0 0,-1 0-1 0 0,0 0 1 0 0,0 0-1 0 0,0 1 0 0 0,0-1 1 0 0,1 0-1 0 0,-1 0 1 0 0,0 0-1 0 0,0 1 0 0 0,0-1 1 0 0,0 0-1 0 0,0 0 1 0 0,0 1-1 0 0,0-1 0 0 0,0 0 1 0 0,1 0-1 0 0,-1 1 1 0 0,0-1-1 0 0,0 0 0 0 0,0 1 1 0 0,0-1-1 0 0,0 0 1 0 0,0 0-1 0 0,0 1 0 0 0,-1-1 1 0 0,1 0-1 0 0,0 0 1 0 0,0 1-1 0 0,0-1 0 0 0,0 0 1 0 0,0 0-1 0 0,0 1 1 0 0,0-1-1 0 0,-1 0 0 0 0,1 0 1 0 0,0 0-1 0 0,0 1 1 0 0,0-1-1 0 0,0 0 0 0 0,-1 0 1 0 0,1 0-1 0 0,0 0 1 0 0,0 1-1 0 0,0-1 0 0 0,-1 0 1 0 0,1 0-1 0 0,-1 0 1 0 0,-1 0-23 0 0,0 0-1 0 0,0 0 1 0 0,0-1 0 0 0,0 1 0 0 0,1-1 0 0 0,-1 1 0 0 0,0-1 0 0 0,0 0 0 0 0,0 0 0 0 0,0 0 0 0 0,1 0 0 0 0,-1 0 0 0 0,0 0-1 0 0,1 0 1 0 0,-2-2 0 0 0,-4-8-699 0 0,7 11 751 0 0,-1 0 1 0 0,1-1-1 0 0,0 1 0 0 0,0 0 1 0 0,0-1-1 0 0,0 1 0 0 0,-1 0 1 0 0,1 0-1 0 0,0 0 1 0 0,0-1-1 0 0,-1 1 0 0 0,1 0 1 0 0,0 0-1 0 0,0 0 0 0 0,-1-1 1 0 0,1 1-1 0 0,0 0 0 0 0,-1 0 1 0 0,1 0-1 0 0,0 0 1 0 0,0 0-1 0 0,-1 0 0 0 0,1 0 1 0 0,0 0-1 0 0,-1 0 0 0 0,1 0 1 0 0,0 0-1 0 0,-1 0 0 0 0,1 0 1 0 0,0 0-1 0 0,-1 0 0 0 0,1 0 1 0 0,0 0-1 0 0,-1 0 1 0 0,1 0-1 0 0,0 0 0 0 0,0 1 1 0 0,-1-1-1 0 0,1 0-106 0 0,1-28-827 0 0,0 25 893 0 0,-1 0 0 0 0,1 1-1 0 0,0-1 1 0 0,-1 1-1 0 0,1-1 1 0 0,0 1 0 0 0,1-1-1 0 0,-1 1 1 0 0,0 0-1 0 0,1-1 1 0 0,-1 1 0 0 0,1 0-1 0 0,0 0 1 0 0,3-3-1 0 0,-4 5 33 0 0,-1 1-1 0 0,0-1 1 0 0,0 1-1 0 0,1-1 1 0 0,-1 1-1 0 0,0-1 0 0 0,0 1 1 0 0,1-1-1 0 0,-1 1 1 0 0,0 0-1 0 0,0-1 1 0 0,0 1-1 0 0,0-1 1 0 0,0 1-1 0 0,0-1 1 0 0,0 1-1 0 0,0 0 0 0 0,0-1 1 0 0,0 1-1 0 0,0-1 1 0 0,-1 2 975 0 0,-26-3-593 0 0,25 2-409 0 0,-1 1 0 0 0,1-1 0 0 0,-1 0-1 0 0,1 1 1 0 0,0-1 0 0 0,-4 4 0 0 0,6-5 1 0 0,-1 1 0 0 0,1-1 0 0 0,-1 1 0 0 0,1-1 0 0 0,0 1 0 0 0,-1-1 0 0 0,1 1 0 0 0,0-1 0 0 0,-1 1 0 0 0,1-1 0 0 0,0 1 0 0 0,0 0 0 0 0,0-1 0 0 0,0 1 0 0 0,-1-1 0 0 0,1 1 0 0 0,0-1 0 0 0,0 1 0 0 0,0 0 0 0 0,0-1 0 0 0,0 1 0 0 0,0-1 0 0 0,0 1 0 0 0,1 0 0 0 0,-1-1 0 0 0,0 1 0 0 0,0-1 0 0 0,0 1 0 0 0,1-1 0 0 0,-1 1 0 0 0,0 0 0 0 0,0-1 0 0 0,1 1 0 0 0,-1-1 0 0 0,1 0 0 0 0,-1 1 0 0 0,0-1 0 0 0,2 2 0 0 0,-1-2 15 0 0,0 1 0 0 0,1-1 1 0 0,-1 1-1 0 0,1-1 0 0 0,-1 1 0 0 0,0-1 0 0 0,1 0 0 0 0,-1 1 0 0 0,1-1 0 0 0,-1 0 0 0 0,1 0 1 0 0,-1 0-1 0 0,1 0 0 0 0,-1-1 0 0 0,1 1 0 0 0,-1 0 0 0 0,3-1 0 0 0,-2 0-30 0 0,0 1-1 0 0,0-1 0 0 0,0 1 1 0 0,0 0-1 0 0,1 0 1 0 0,-1 0-1 0 0,0 0 0 0 0,0 0 1 0 0,2 1-1 0 0,-3-1 7 0 0,-1 0-1 0 0,1 1 0 0 0,-1-1 0 0 0,1 0 0 0 0,-1 1 1 0 0,0-1-1 0 0,1 1 0 0 0,-1-1 0 0 0,0 0 1 0 0,1 1-1 0 0,-1-1 0 0 0,0 1 0 0 0,0-1 0 0 0,1 1 1 0 0,-1-1-1 0 0,0 1 0 0 0,0 0 0 0 0,0-1 6 0 0,0 0-1 0 0,0 1 1 0 0,0-1-1 0 0,0 0 0 0 0,0 0 1 0 0,0 1-1 0 0,1-1 1 0 0,-1 0-1 0 0,0 0 1 0 0,0 1-1 0 0,0-1 0 0 0,0 0 1 0 0,0 0-1 0 0,0 0 1 0 0,0 1-1 0 0,0-1 0 0 0,1 0 1 0 0,-1 0-1 0 0,0 0 1 0 0,0 0-1 0 0,0 1 1 0 0,1-1-1 0 0,-1 0 0 0 0,0 0 1 0 0,0 0-1 0 0,0 0 1 0 0,1 0-1 0 0,-1 1 0 0 0,0-1 1 0 0,0 0-1 0 0,0 0 1 0 0,1 0-1 0 0,-1 0 0 0 0,0 0 1 0 0,0 0-1 0 0,1 0 1 0 0,-1 0-1 0 0,0 0 1 0 0,0 0-1 0 0,1 0 0 0 0,-1 0 1 0 0,0 0-1 0 0,0 0 1 0 0,1 0-1 0 0,-1 0 0 0 0,0-1 1 0 0,1 1-1 0 0,14 24-2595 0 0,-14-24 2656 0 0,-1 1 0 0 0,1 0 0 0 0,0-1 0 0 0,0 1 0 0 0,-1 0 0 0 0,1-1 0 0 0,0 1 0 0 0,0-1-1 0 0,0 0 1 0 0,0 1 0 0 0,0-1 0 0 0,0 0 0 0 0,0 1 0 0 0,0-1 0 0 0,0 0 0 0 0,0 0 0 0 0,0 0 0 0 0,0 0-1 0 0,0 0 1 0 0,-1 0 0 0 0,1 0 0 0 0,0 0 0 0 0,2-1 0 0 0,-1 1-161 0 0,-1 0 0 0 0,1 0 0 0 0,-1 0 1 0 0,1 0-1 0 0,-1 0 0 0 0,1 0 0 0 0,-1 0 0 0 0,1 0 0 0 0,-1 1 0 0 0,0-1 1 0 0,1 1-1 0 0,-1-1 0 0 0,1 1 0 0 0,-1-1 0 0 0,2 2 0 0 0,-3-2 113 0 0,1 1 0 0 0,-1-1 0 0 0,1 0-1 0 0,-1 1 1 0 0,1-1 0 0 0,-1 0-1 0 0,1 0 1 0 0,-1 1 0 0 0,1-1 0 0 0,-1 0-1 0 0,1 0 1 0 0,-1 0 0 0 0,1 0 0 0 0,-1 0-1 0 0,1 0 1 0 0,-1 0 0 0 0,1 0-1 0 0,0 0 1 0 0,-1 0 0 0 0,1 0 0 0 0,-1 0-1 0 0,1 0 1 0 0,-1 0 0 0 0,1 0 0 0 0,-1 0-1 0 0,1-1 1 0 0,-1 1 0 0 0,2-1 0 0 0,-2 1 78 0 0,1 0 1 0 0,0-1 0 0 0,-1 1 0 0 0,1 0 0 0 0,0 0 0 0 0,-1-1 0 0 0,1 1 0 0 0,0 0 0 0 0,-1 0 0 0 0,1 0-1 0 0,0 0 1 0 0,-1 0 0 0 0,1 0 0 0 0,0 0 0 0 0,1 0 0 0 0,5 4-944 0 0,3 1 881 0 0,-10-5 10 0 0,1-1-1 0 0,-1 1 1 0 0,0 0-1 0 0,1-1 1 0 0,-1 1 0 0 0,0 0-1 0 0,0-1 1 0 0,1 1-1 0 0,-1 0 1 0 0,0-1-1 0 0,0 1 1 0 0,0 0 0 0 0,0-1-1 0 0,0 1 1 0 0,1 0-1 0 0,-1-1 1 0 0,0 1-1 0 0,0-1 1 0 0,0 1-1 0 0,0 0 1 0 0,0-1 0 0 0,0 1-1 0 0,0-1 1 0 0,0 1-1 0 0,0 0 1 0 0,0-1-1 0 0,-1 1 1 0 0,1 0 0 0 0,0-1-1 0 0,0 1 1 0 0,0-1-1 0 0,-1-1 240 0 0,1-1-378 0 0,0 0 1 0 0,-1-1 0 0 0,0 1 0 0 0,1 0 0 0 0,-1 0 0 0 0,0 0 0 0 0,-1 0 0 0 0,-2-6 0 0 0,4 10 188 0 0,-1 0-1 0 0,1 0 0 0 0,-1-1 0 0 0,1 1 0 0 0,0 0 1 0 0,0 0-1 0 0,-1-1 0 0 0,1 1 0 0 0,0 0 0 0 0,0 0 1 0 0,0 0-1 0 0,0 0 0 0 0,0-1 0 0 0,0 3 0 0 0,0-2-83 0 0,0 0 0 0 0,-1 1-1 0 0,1-1 1 0 0,0 0-1 0 0,0 1 1 0 0,-1-1 0 0 0,1 0-1 0 0,-1 1 1 0 0,1-1-1 0 0,-1 0 1 0 0,1 0 0 0 0,-1 0-1 0 0,0 1 1 0 0,0-1-1 0 0,0 0 1 0 0,1 0 0 0 0,-1 0-1 0 0,0 0 1 0 0,0-1-1 0 0,0 1 1 0 0,-1 0 0 0 0,-1 1-1 0 0,0 0 148 0 0,0-1 0 0 0,-1 1 1 0 0,1-1-1 0 0,-1 0 0 0 0,0 0 0 0 0,1 0 0 0 0,-5 1 0 0 0,6-2-99 0 0,1 0-1 0 0,-1 0 1 0 0,1 0-1 0 0,-1 0 1 0 0,1 0-1 0 0,0 0 0 0 0,-1 0 1 0 0,1 0-1 0 0,-1 0 1 0 0,1-1-1 0 0,-1 1 1 0 0,1 0-1 0 0,0-1 1 0 0,-1 0-1 0 0,1 1 0 0 0,0-1 1 0 0,0 0-1 0 0,-1 1 1 0 0,1-1-1 0 0,0 0 1 0 0,0 0-1 0 0,0 0 1 0 0,0 0-1 0 0,0 0 0 0 0,0 0 1 0 0,0 0-1 0 0,0-1 1 0 0,-1-1-1 0 0,1 2-92 0 0,0 0-1 0 0,0 0 1 0 0,0 1-1 0 0,-1-1 1 0 0,1 0 0 0 0,0 1-1 0 0,-1-1 1 0 0,1 1-1 0 0,0-1 1 0 0,-1 1-1 0 0,1 0 1 0 0,0 0-1 0 0,-1-1 1 0 0,1 1 0 0 0,-1 0-1 0 0,1 0 1 0 0,0 1-1 0 0,-1-1 1 0 0,1 0-1 0 0,-1 0 1 0 0,1 1-1 0 0,-2 0 1 0 0,-6 12-1830 0 0,7-7-2334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6F688-8ECD-4C97-85BD-D9529E0C6E08}" type="datetimeFigureOut">
              <a:rPr lang="en-CA" smtClean="0"/>
              <a:t>2025-10-07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505325"/>
            <a:ext cx="5661025" cy="36877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B57A7-CFA9-4FF4-A6F5-0F1F679BB8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9668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85858-E47E-4C49-820E-C7AA03B23CB5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301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tif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40CB6-07CC-8748-6C56-EB6FCDBBD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3A240-B375-7A7C-2C9B-81A640FB3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C8FE6-231A-BFF7-0A94-5FF9F4AAB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2263-5288-4B5C-8E78-8E9EC701987E}" type="datetimeFigureOut">
              <a:rPr lang="en-CA" smtClean="0"/>
              <a:t>2025-10-07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8DE01-A986-0025-AAC0-9BFDD2A68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CDD4D-2931-D3DA-0AED-BAFCFCA06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E4F0-FEA1-4A88-B1AE-82E534C4EF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7705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4FD23-084E-4906-91B7-1123A679C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7E8739-483E-3947-DC54-FEEAAB05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F0EED-271D-5417-7BD0-D1CDF58BF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2263-5288-4B5C-8E78-8E9EC701987E}" type="datetimeFigureOut">
              <a:rPr lang="en-CA" smtClean="0"/>
              <a:t>2025-10-07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17D67-51A6-1928-94D1-B23DC09FF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96275-35AC-CC2C-0B7C-D339B1D5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E4F0-FEA1-4A88-B1AE-82E534C4EF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611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A8BDB4-0669-B5A7-D434-3F7CDFD03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ABB8C5-289C-CB25-1A47-C3D439307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75865-2FE7-D952-3EC2-8A610CD7D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2263-5288-4B5C-8E78-8E9EC701987E}" type="datetimeFigureOut">
              <a:rPr lang="en-CA" smtClean="0"/>
              <a:t>2025-10-07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C57B6-5A61-4EAA-9E12-41E3842A6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97F65-AE74-56BD-D29D-94CF616D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E4F0-FEA1-4A88-B1AE-82E534C4EF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2999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2839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392" y="0"/>
            <a:ext cx="896360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334" y="3119638"/>
            <a:ext cx="2812532" cy="3009663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enter Presenter Name </a:t>
            </a:r>
          </a:p>
          <a:p>
            <a:r>
              <a:rPr lang="en-US"/>
              <a:t>Presenter Title</a:t>
            </a:r>
          </a:p>
          <a:p>
            <a:endParaRPr lang="en-US"/>
          </a:p>
          <a:p>
            <a:r>
              <a:rPr lang="en-US"/>
              <a:t>and </a:t>
            </a:r>
          </a:p>
          <a:p>
            <a:endParaRPr lang="en-US"/>
          </a:p>
          <a:p>
            <a:r>
              <a:rPr lang="en-US"/>
              <a:t>Presentation Date</a:t>
            </a:r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790" y="991660"/>
            <a:ext cx="3034473" cy="49078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691391" y="2064235"/>
            <a:ext cx="8037611" cy="590931"/>
          </a:xfrm>
        </p:spPr>
        <p:txBody>
          <a:bodyPr wrap="square">
            <a:spAutoFit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lang="en-US" sz="36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0855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777" y="1600201"/>
            <a:ext cx="11418375" cy="4525963"/>
          </a:xfrm>
        </p:spPr>
        <p:txBody>
          <a:bodyPr/>
          <a:lstStyle>
            <a:lvl1pPr marL="457189" indent="-457189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 marL="1523962" indent="-304792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3pPr>
            <a:lvl4pPr marL="2133547" indent="-304792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743131" indent="-304792">
              <a:buFont typeface="Courier New" pitchFamily="49" charset="0"/>
              <a:buChar char="­"/>
              <a:defRPr>
                <a:solidFill>
                  <a:schemeClr val="tx1"/>
                </a:solidFill>
              </a:defRPr>
            </a:lvl5pPr>
            <a:lvl6pPr>
              <a:defRPr baseline="0">
                <a:solidFill>
                  <a:schemeClr val="tx1"/>
                </a:solidFill>
              </a:defRPr>
            </a:lvl6pPr>
            <a:lvl7pPr marL="3962301" indent="-304792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5791200" y="6491818"/>
            <a:ext cx="609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D87E2-84BB-4B0E-AAAC-152B519ADB53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CAF7B3-EB67-4807-B437-EC5C66542E3A}"/>
              </a:ext>
            </a:extLst>
          </p:cNvPr>
          <p:cNvSpPr/>
          <p:nvPr userDrawn="1"/>
        </p:nvSpPr>
        <p:spPr>
          <a:xfrm>
            <a:off x="7597949" y="6485080"/>
            <a:ext cx="4275080" cy="37965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en-US" sz="1867" i="1">
                <a:gradFill flip="none" rotWithShape="1">
                  <a:gsLst>
                    <a:gs pos="0">
                      <a:srgbClr val="004900">
                        <a:lumMod val="85000"/>
                        <a:lumOff val="15000"/>
                        <a:alpha val="0"/>
                      </a:srgb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atin typeface="Bitsumishi" panose="00000400000000000000" pitchFamily="2" charset="0"/>
                <a:ea typeface="Tahoma" pitchFamily="34" charset="0"/>
                <a:cs typeface="Tahoma" pitchFamily="34" charset="0"/>
              </a:rPr>
              <a:t>LWT</a:t>
            </a:r>
            <a:r>
              <a:rPr lang="en-US" sz="1867" i="1" baseline="30000">
                <a:gradFill flip="none" rotWithShape="1">
                  <a:gsLst>
                    <a:gs pos="0">
                      <a:srgbClr val="004900">
                        <a:lumMod val="85000"/>
                        <a:lumOff val="15000"/>
                        <a:alpha val="0"/>
                      </a:srgb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atin typeface="Bitsumishi" panose="00000400000000000000" pitchFamily="2" charset="0"/>
                <a:ea typeface="Tahoma" pitchFamily="34" charset="0"/>
                <a:cs typeface="Tahoma" pitchFamily="34" charset="0"/>
              </a:rPr>
              <a:t>TM</a:t>
            </a:r>
            <a:r>
              <a:rPr lang="en-US" sz="1867" i="1">
                <a:gradFill flip="none" rotWithShape="1">
                  <a:gsLst>
                    <a:gs pos="0">
                      <a:srgbClr val="004900">
                        <a:lumMod val="85000"/>
                        <a:lumOff val="15000"/>
                        <a:alpha val="0"/>
                      </a:srgb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atin typeface="Bitsumishi" panose="00000400000000000000" pitchFamily="2" charset="0"/>
                <a:ea typeface="Tahoma" pitchFamily="34" charset="0"/>
                <a:cs typeface="Tahoma" pitchFamily="34" charset="0"/>
              </a:rPr>
              <a:t> - Logging while tripping</a:t>
            </a:r>
            <a:endParaRPr lang="en-US" sz="1867" i="1">
              <a:gradFill flip="none" rotWithShape="1">
                <a:gsLst>
                  <a:gs pos="0">
                    <a:srgbClr val="004900">
                      <a:lumMod val="85000"/>
                      <a:lumOff val="15000"/>
                      <a:alpha val="0"/>
                    </a:srgb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atin typeface="Times New Roman"/>
              <a:ea typeface="Tahoma" pitchFamily="34" charset="0"/>
              <a:cs typeface="Times New Roman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8B322E-E623-426D-8AD5-ECA155CFA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490" y="209754"/>
            <a:ext cx="2492540" cy="31144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5901" y="77725"/>
            <a:ext cx="8865344" cy="744963"/>
          </a:xfrm>
        </p:spPr>
        <p:txBody>
          <a:bodyPr anchor="b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lang="en-US" sz="2933" b="1" i="0" kern="1200" cap="all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65000"/>
                    </a:srgbClr>
                  </a:outerShdw>
                </a:effectLst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4800" y="786293"/>
            <a:ext cx="11512984" cy="0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ECAF7B3-EB67-4807-B437-EC5C66542E3A}"/>
              </a:ext>
            </a:extLst>
          </p:cNvPr>
          <p:cNvSpPr/>
          <p:nvPr userDrawn="1"/>
        </p:nvSpPr>
        <p:spPr>
          <a:xfrm>
            <a:off x="215901" y="6459998"/>
            <a:ext cx="2039672" cy="37965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lang="en-US" sz="1867" i="1">
                <a:gradFill flip="none" rotWithShape="1">
                  <a:gsLst>
                    <a:gs pos="0">
                      <a:srgbClr val="004900">
                        <a:lumMod val="85000"/>
                        <a:lumOff val="15000"/>
                        <a:alpha val="0"/>
                      </a:srgb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atin typeface="Bitsumishi" panose="00000400000000000000" pitchFamily="2" charset="0"/>
                <a:ea typeface="Tahoma" pitchFamily="34" charset="0"/>
                <a:cs typeface="Tahoma" pitchFamily="34" charset="0"/>
              </a:rPr>
              <a:t>CONFIDENTIAL</a:t>
            </a:r>
            <a:endParaRPr lang="en-US" sz="1867" i="1">
              <a:gradFill flip="none" rotWithShape="1">
                <a:gsLst>
                  <a:gs pos="0">
                    <a:srgbClr val="004900">
                      <a:lumMod val="85000"/>
                      <a:lumOff val="15000"/>
                      <a:alpha val="0"/>
                    </a:srgb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atin typeface="Times New Roman"/>
              <a:ea typeface="Tahoma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6049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112" y="1645920"/>
            <a:ext cx="5486400" cy="4480560"/>
          </a:xfrm>
        </p:spPr>
        <p:txBody>
          <a:bodyPr/>
          <a:lstStyle>
            <a:lvl1pPr marL="457189" indent="-457189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 marL="1523962" indent="-304792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3pPr>
            <a:lvl4pPr marL="2133547" indent="-304792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743131" indent="-304792">
              <a:buFont typeface="Courier New" pitchFamily="49" charset="0"/>
              <a:buChar char="­"/>
              <a:defRPr>
                <a:solidFill>
                  <a:schemeClr val="tx1"/>
                </a:solidFill>
              </a:defRPr>
            </a:lvl5pPr>
            <a:lvl6pPr>
              <a:defRPr baseline="0">
                <a:solidFill>
                  <a:schemeClr val="tx1"/>
                </a:solidFill>
              </a:defRPr>
            </a:lvl6pPr>
            <a:lvl7pPr marL="3962301" indent="-304792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                           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278880" y="1645920"/>
            <a:ext cx="5486400" cy="448056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5791200" y="6491818"/>
            <a:ext cx="609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D87E2-84BB-4B0E-AAAC-152B519ADB53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CAF7B3-EB67-4807-B437-EC5C66542E3A}"/>
              </a:ext>
            </a:extLst>
          </p:cNvPr>
          <p:cNvSpPr/>
          <p:nvPr userDrawn="1"/>
        </p:nvSpPr>
        <p:spPr>
          <a:xfrm>
            <a:off x="7597949" y="6485080"/>
            <a:ext cx="4275080" cy="37965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en-US" sz="1867" i="1">
                <a:gradFill flip="none" rotWithShape="1">
                  <a:gsLst>
                    <a:gs pos="0">
                      <a:srgbClr val="004900">
                        <a:lumMod val="85000"/>
                        <a:lumOff val="15000"/>
                        <a:alpha val="0"/>
                      </a:srgb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atin typeface="Bitsumishi" panose="00000400000000000000" pitchFamily="2" charset="0"/>
                <a:ea typeface="Tahoma" pitchFamily="34" charset="0"/>
                <a:cs typeface="Tahoma" pitchFamily="34" charset="0"/>
              </a:rPr>
              <a:t>LWT</a:t>
            </a:r>
            <a:r>
              <a:rPr lang="en-US" sz="1867" i="1" baseline="30000">
                <a:gradFill flip="none" rotWithShape="1">
                  <a:gsLst>
                    <a:gs pos="0">
                      <a:srgbClr val="004900">
                        <a:lumMod val="85000"/>
                        <a:lumOff val="15000"/>
                        <a:alpha val="0"/>
                      </a:srgb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atin typeface="Bitsumishi" panose="00000400000000000000" pitchFamily="2" charset="0"/>
                <a:ea typeface="Tahoma" pitchFamily="34" charset="0"/>
                <a:cs typeface="Tahoma" pitchFamily="34" charset="0"/>
              </a:rPr>
              <a:t>TM</a:t>
            </a:r>
            <a:r>
              <a:rPr lang="en-US" sz="1867" i="1">
                <a:gradFill flip="none" rotWithShape="1">
                  <a:gsLst>
                    <a:gs pos="0">
                      <a:srgbClr val="004900">
                        <a:lumMod val="85000"/>
                        <a:lumOff val="15000"/>
                        <a:alpha val="0"/>
                      </a:srgb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atin typeface="Bitsumishi" panose="00000400000000000000" pitchFamily="2" charset="0"/>
                <a:ea typeface="Tahoma" pitchFamily="34" charset="0"/>
                <a:cs typeface="Tahoma" pitchFamily="34" charset="0"/>
              </a:rPr>
              <a:t> - Logging while tripping</a:t>
            </a:r>
            <a:endParaRPr lang="en-US" sz="1867" i="1">
              <a:gradFill flip="none" rotWithShape="1">
                <a:gsLst>
                  <a:gs pos="0">
                    <a:srgbClr val="004900">
                      <a:lumMod val="85000"/>
                      <a:lumOff val="15000"/>
                      <a:alpha val="0"/>
                    </a:srgb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atin typeface="Times New Roman"/>
              <a:ea typeface="Tahoma" pitchFamily="34" charset="0"/>
              <a:cs typeface="Times New Roman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8B322E-E623-426D-8AD5-ECA155CFA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490" y="209754"/>
            <a:ext cx="2492540" cy="311441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>
            <a:off x="304800" y="786293"/>
            <a:ext cx="11512984" cy="0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15901" y="77725"/>
            <a:ext cx="8865344" cy="744963"/>
          </a:xfrm>
        </p:spPr>
        <p:txBody>
          <a:bodyPr anchor="b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lang="en-US" sz="2933" b="1" i="0" kern="1200" cap="all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65000"/>
                    </a:srgbClr>
                  </a:outerShdw>
                </a:effectLst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CAF7B3-EB67-4807-B437-EC5C66542E3A}"/>
              </a:ext>
            </a:extLst>
          </p:cNvPr>
          <p:cNvSpPr/>
          <p:nvPr userDrawn="1"/>
        </p:nvSpPr>
        <p:spPr>
          <a:xfrm>
            <a:off x="215901" y="6459998"/>
            <a:ext cx="2039672" cy="37965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lang="en-US" sz="1867" i="1">
                <a:gradFill flip="none" rotWithShape="1">
                  <a:gsLst>
                    <a:gs pos="0">
                      <a:srgbClr val="004900">
                        <a:lumMod val="85000"/>
                        <a:lumOff val="15000"/>
                        <a:alpha val="0"/>
                      </a:srgb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atin typeface="Bitsumishi" panose="00000400000000000000" pitchFamily="2" charset="0"/>
                <a:ea typeface="Tahoma" pitchFamily="34" charset="0"/>
                <a:cs typeface="Tahoma" pitchFamily="34" charset="0"/>
              </a:rPr>
              <a:t>CONFIDENTIAL</a:t>
            </a:r>
            <a:endParaRPr lang="en-US" sz="1867" i="1">
              <a:gradFill flip="none" rotWithShape="1">
                <a:gsLst>
                  <a:gs pos="0">
                    <a:srgbClr val="004900">
                      <a:lumMod val="85000"/>
                      <a:lumOff val="15000"/>
                      <a:alpha val="0"/>
                    </a:srgb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atin typeface="Times New Roman"/>
              <a:ea typeface="Tahoma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0924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8" y="6143626"/>
            <a:ext cx="3801851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68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8" y="6143626"/>
            <a:ext cx="3801851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33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8" y="6143626"/>
            <a:ext cx="3801851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23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96254" y="979200"/>
            <a:ext cx="6646153" cy="4680000"/>
          </a:xfrm>
        </p:spPr>
        <p:txBody>
          <a:bodyPr/>
          <a:lstStyle>
            <a:lvl1pPr>
              <a:defRPr>
                <a:latin typeface="Verdana" pitchFamily="34" charset="0"/>
              </a:defRPr>
            </a:lvl1pPr>
            <a:lvl2pPr>
              <a:defRPr>
                <a:latin typeface="Verdana" pitchFamily="34" charset="0"/>
              </a:defRPr>
            </a:lvl2pPr>
            <a:lvl3pPr>
              <a:defRPr>
                <a:latin typeface="Verdana" pitchFamily="34" charset="0"/>
              </a:defRPr>
            </a:lvl3pPr>
            <a:lvl4pPr>
              <a:defRPr>
                <a:latin typeface="Verdana" pitchFamily="34" charset="0"/>
              </a:defRPr>
            </a:lvl4pPr>
            <a:lvl5pPr>
              <a:defRPr>
                <a:latin typeface="Verdana" pitchFamily="34" charset="0"/>
              </a:defRPr>
            </a:lvl5pPr>
          </a:lstStyle>
          <a:p>
            <a:pPr lvl="0"/>
            <a:r>
              <a:rPr lang="en-US" noProof="0"/>
              <a:t>Click to add text </a:t>
            </a:r>
            <a:r>
              <a:rPr lang="en-US" noProof="0" err="1"/>
              <a:t>verdana</a:t>
            </a:r>
            <a:r>
              <a:rPr lang="en-US" noProof="0"/>
              <a:t> 15</a:t>
            </a:r>
          </a:p>
          <a:p>
            <a:pPr lvl="1"/>
            <a:r>
              <a:rPr lang="en-US" noProof="0"/>
              <a:t>Second level </a:t>
            </a:r>
            <a:r>
              <a:rPr lang="en-US" noProof="0" err="1"/>
              <a:t>verdana</a:t>
            </a:r>
            <a:r>
              <a:rPr lang="en-US" noProof="0"/>
              <a:t> 13</a:t>
            </a:r>
          </a:p>
          <a:p>
            <a:pPr lvl="2"/>
            <a:r>
              <a:rPr lang="en-US" noProof="0"/>
              <a:t>Third level </a:t>
            </a:r>
            <a:r>
              <a:rPr lang="en-US" noProof="0" err="1"/>
              <a:t>verdana</a:t>
            </a:r>
            <a:r>
              <a:rPr lang="en-US" noProof="0"/>
              <a:t> 11</a:t>
            </a:r>
          </a:p>
          <a:p>
            <a:pPr lvl="3"/>
            <a:r>
              <a:rPr lang="en-US" noProof="0"/>
              <a:t>Fourth level </a:t>
            </a:r>
            <a:r>
              <a:rPr lang="en-US" noProof="0" err="1"/>
              <a:t>verdana</a:t>
            </a:r>
            <a:r>
              <a:rPr lang="en-US" noProof="0"/>
              <a:t> 11</a:t>
            </a:r>
          </a:p>
          <a:p>
            <a:pPr lvl="4"/>
            <a:r>
              <a:rPr lang="en-US" noProof="0"/>
              <a:t>Fifth level </a:t>
            </a:r>
            <a:r>
              <a:rPr lang="en-US" noProof="0" err="1"/>
              <a:t>verdana</a:t>
            </a:r>
            <a:r>
              <a:rPr lang="en-US" noProof="0"/>
              <a:t> 11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7E7268D-28C8-4A3B-92ED-7B027A7D5C08}" type="slidenum">
              <a:rPr lang="en-US" smtClean="0">
                <a:solidFill>
                  <a:srgbClr val="9A9B9C"/>
                </a:solidFill>
              </a:rPr>
              <a:pPr/>
              <a:t>‹#›</a:t>
            </a:fld>
            <a:endParaRPr lang="en-US">
              <a:solidFill>
                <a:srgbClr val="9A9B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296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24080" y="1268760"/>
            <a:ext cx="11344031" cy="0"/>
          </a:xfrm>
          <a:prstGeom prst="line">
            <a:avLst/>
          </a:prstGeom>
          <a:ln w="25400">
            <a:solidFill>
              <a:srgbClr val="C1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24080" y="1412776"/>
            <a:ext cx="11344031" cy="4968552"/>
          </a:xfrm>
        </p:spPr>
        <p:txBody>
          <a:bodyPr/>
          <a:lstStyle>
            <a:lvl1pPr>
              <a:defRPr>
                <a:latin typeface="Verdana" pitchFamily="34" charset="0"/>
              </a:defRPr>
            </a:lvl1pPr>
            <a:lvl2pPr>
              <a:defRPr>
                <a:latin typeface="Verdana" pitchFamily="34" charset="0"/>
              </a:defRPr>
            </a:lvl2pPr>
            <a:lvl3pPr>
              <a:defRPr>
                <a:latin typeface="Verdana" pitchFamily="34" charset="0"/>
              </a:defRPr>
            </a:lvl3pPr>
            <a:lvl4pPr>
              <a:defRPr>
                <a:latin typeface="Verdana" pitchFamily="34" charset="0"/>
              </a:defRPr>
            </a:lvl4pPr>
            <a:lvl5pPr>
              <a:defRPr>
                <a:latin typeface="Verdana" pitchFamily="34" charset="0"/>
              </a:defRPr>
            </a:lvl5pPr>
          </a:lstStyle>
          <a:p>
            <a:pPr lvl="0"/>
            <a:r>
              <a:rPr lang="en-US" noProof="0"/>
              <a:t>Click to add text verdana 15</a:t>
            </a:r>
          </a:p>
          <a:p>
            <a:pPr lvl="1"/>
            <a:r>
              <a:rPr lang="en-US" noProof="0"/>
              <a:t>Second level verdana 13</a:t>
            </a:r>
          </a:p>
          <a:p>
            <a:pPr lvl="2"/>
            <a:r>
              <a:rPr lang="en-US" noProof="0"/>
              <a:t>Third level verdana 11</a:t>
            </a:r>
          </a:p>
          <a:p>
            <a:pPr lvl="3"/>
            <a:r>
              <a:rPr lang="en-US" noProof="0"/>
              <a:t>Fourth level verdana 11</a:t>
            </a:r>
          </a:p>
          <a:p>
            <a:pPr lvl="4"/>
            <a:r>
              <a:rPr lang="en-US" noProof="0"/>
              <a:t>Fifth level verdana 11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23985" y="981247"/>
            <a:ext cx="11316184" cy="287339"/>
          </a:xfrm>
        </p:spPr>
        <p:txBody>
          <a:bodyPr lIns="71991" tIns="0" rIns="71991" bIns="0" anchor="t">
            <a:noAutofit/>
          </a:bodyPr>
          <a:lstStyle>
            <a:lvl1pPr marL="0" indent="0">
              <a:buNone/>
              <a:defRPr b="1"/>
            </a:lvl1pPr>
            <a:lvl2pPr marL="457137" indent="0">
              <a:buNone/>
              <a:defRPr/>
            </a:lvl2pPr>
            <a:lvl3pPr marL="896812" indent="0">
              <a:buNone/>
              <a:defRPr/>
            </a:lvl3pPr>
            <a:lvl4pPr marL="1371411" indent="0">
              <a:buNone/>
              <a:defRPr/>
            </a:lvl4pPr>
            <a:lvl5pPr marL="1828546" indent="0">
              <a:buNone/>
              <a:defRPr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3852A88-B44E-4F2F-8F54-0DA658DEF4C3}" type="slidenum">
              <a:rPr lang="en-US" smtClean="0">
                <a:solidFill>
                  <a:srgbClr val="9A9B9C"/>
                </a:solidFill>
              </a:rPr>
              <a:pPr/>
              <a:t>‹#›</a:t>
            </a:fld>
            <a:endParaRPr lang="en-US">
              <a:solidFill>
                <a:srgbClr val="9A9B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999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3CC8F-85E9-8523-01AB-5C282AA3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7FA3C-B52B-2AE1-0F21-68581D98B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52B4B-3EB7-5A3D-420F-F1437E613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2263-5288-4B5C-8E78-8E9EC701987E}" type="datetimeFigureOut">
              <a:rPr lang="en-CA" smtClean="0"/>
              <a:t>2025-10-07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34B29-36B0-EB53-93A3-F098D24C4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C53F6-8543-E2BD-9840-F00145208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E4F0-FEA1-4A88-B1AE-82E534C4EF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8862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24080" y="1268760"/>
            <a:ext cx="11344031" cy="0"/>
          </a:xfrm>
          <a:prstGeom prst="line">
            <a:avLst/>
          </a:prstGeom>
          <a:ln w="25400">
            <a:solidFill>
              <a:srgbClr val="C1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24080" y="1412776"/>
            <a:ext cx="11344031" cy="4968552"/>
          </a:xfrm>
        </p:spPr>
        <p:txBody>
          <a:bodyPr/>
          <a:lstStyle>
            <a:lvl1pPr>
              <a:defRPr>
                <a:latin typeface="Verdana" pitchFamily="34" charset="0"/>
              </a:defRPr>
            </a:lvl1pPr>
            <a:lvl2pPr>
              <a:defRPr>
                <a:latin typeface="Verdana" pitchFamily="34" charset="0"/>
              </a:defRPr>
            </a:lvl2pPr>
            <a:lvl3pPr>
              <a:defRPr>
                <a:latin typeface="Verdana" pitchFamily="34" charset="0"/>
              </a:defRPr>
            </a:lvl3pPr>
            <a:lvl4pPr>
              <a:defRPr>
                <a:latin typeface="Verdana" pitchFamily="34" charset="0"/>
              </a:defRPr>
            </a:lvl4pPr>
            <a:lvl5pPr>
              <a:defRPr>
                <a:latin typeface="Verdana" pitchFamily="34" charset="0"/>
              </a:defRPr>
            </a:lvl5pPr>
          </a:lstStyle>
          <a:p>
            <a:pPr lvl="0"/>
            <a:r>
              <a:rPr lang="en-US" noProof="0"/>
              <a:t>Click to add text verdana 15</a:t>
            </a:r>
          </a:p>
          <a:p>
            <a:pPr lvl="1"/>
            <a:r>
              <a:rPr lang="en-US" noProof="0"/>
              <a:t>Second level verdana 13</a:t>
            </a:r>
          </a:p>
          <a:p>
            <a:pPr lvl="2"/>
            <a:r>
              <a:rPr lang="en-US" noProof="0"/>
              <a:t>Third level verdana 11</a:t>
            </a:r>
          </a:p>
          <a:p>
            <a:pPr lvl="3"/>
            <a:r>
              <a:rPr lang="en-US" noProof="0"/>
              <a:t>Fourth level verdana 11</a:t>
            </a:r>
          </a:p>
          <a:p>
            <a:pPr lvl="4"/>
            <a:r>
              <a:rPr lang="en-US" noProof="0"/>
              <a:t>Fifth level verdana 11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23985" y="981247"/>
            <a:ext cx="11316184" cy="287339"/>
          </a:xfrm>
        </p:spPr>
        <p:txBody>
          <a:bodyPr lIns="71991" tIns="0" rIns="71991" bIns="0" anchor="t">
            <a:noAutofit/>
          </a:bodyPr>
          <a:lstStyle>
            <a:lvl1pPr marL="0" indent="0">
              <a:buNone/>
              <a:defRPr b="1"/>
            </a:lvl1pPr>
            <a:lvl2pPr marL="457137" indent="0">
              <a:buNone/>
              <a:defRPr/>
            </a:lvl2pPr>
            <a:lvl3pPr marL="896812" indent="0">
              <a:buNone/>
              <a:defRPr/>
            </a:lvl3pPr>
            <a:lvl4pPr marL="1371411" indent="0">
              <a:buNone/>
              <a:defRPr/>
            </a:lvl4pPr>
            <a:lvl5pPr marL="1828546" indent="0">
              <a:buNone/>
              <a:defRPr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3852A88-B44E-4F2F-8F54-0DA658DEF4C3}" type="slidenum">
              <a:rPr lang="en-US" smtClean="0">
                <a:solidFill>
                  <a:srgbClr val="9A9B9C"/>
                </a:solidFill>
              </a:rPr>
              <a:pPr/>
              <a:t>‹#›</a:t>
            </a:fld>
            <a:endParaRPr lang="en-US">
              <a:solidFill>
                <a:srgbClr val="9A9B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5278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24080" y="1412776"/>
            <a:ext cx="11344031" cy="4968552"/>
          </a:xfrm>
        </p:spPr>
        <p:txBody>
          <a:bodyPr/>
          <a:lstStyle>
            <a:lvl1pPr>
              <a:defRPr>
                <a:latin typeface="Verdana" pitchFamily="34" charset="0"/>
              </a:defRPr>
            </a:lvl1pPr>
            <a:lvl2pPr>
              <a:defRPr>
                <a:latin typeface="Verdana" pitchFamily="34" charset="0"/>
              </a:defRPr>
            </a:lvl2pPr>
            <a:lvl3pPr>
              <a:defRPr>
                <a:latin typeface="Verdana" pitchFamily="34" charset="0"/>
              </a:defRPr>
            </a:lvl3pPr>
            <a:lvl4pPr>
              <a:defRPr>
                <a:latin typeface="Verdana" pitchFamily="34" charset="0"/>
              </a:defRPr>
            </a:lvl4pPr>
            <a:lvl5pPr>
              <a:defRPr>
                <a:latin typeface="Verdana" pitchFamily="34" charset="0"/>
              </a:defRPr>
            </a:lvl5pPr>
          </a:lstStyle>
          <a:p>
            <a:pPr lvl="0"/>
            <a:r>
              <a:rPr lang="en-US" noProof="0"/>
              <a:t>Click to add text verdana 15</a:t>
            </a:r>
          </a:p>
          <a:p>
            <a:pPr lvl="1"/>
            <a:r>
              <a:rPr lang="en-US" noProof="0"/>
              <a:t>Second level verdana 13</a:t>
            </a:r>
          </a:p>
          <a:p>
            <a:pPr lvl="2"/>
            <a:r>
              <a:rPr lang="en-US" noProof="0"/>
              <a:t>Third level verdana 11</a:t>
            </a:r>
          </a:p>
          <a:p>
            <a:pPr lvl="3"/>
            <a:r>
              <a:rPr lang="en-US" noProof="0"/>
              <a:t>Fourth level verdana 11</a:t>
            </a:r>
          </a:p>
          <a:p>
            <a:pPr lvl="4"/>
            <a:r>
              <a:rPr lang="en-US" noProof="0"/>
              <a:t>Fifth level verdana 11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7E7268D-28C8-4A3B-92ED-7B027A7D5C08}" type="slidenum">
              <a:rPr lang="en-US" smtClean="0">
                <a:solidFill>
                  <a:srgbClr val="9A9B9C"/>
                </a:solidFill>
              </a:rPr>
              <a:pPr/>
              <a:t>‹#›</a:t>
            </a:fld>
            <a:endParaRPr lang="en-US">
              <a:solidFill>
                <a:srgbClr val="9A9B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60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08B2E89E-79F3-E34F-B45F-E5A493AE2EF3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263BE8-E261-9648-B335-2509796946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50256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6CF29-DB6E-6D68-9CA1-7843C684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B924C-3D0A-F42C-B0E0-EAAAACAB6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B34FD-45FB-964E-A8E5-A33DA3A6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2263-5288-4B5C-8E78-8E9EC701987E}" type="datetimeFigureOut">
              <a:rPr lang="en-CA" smtClean="0"/>
              <a:t>2025-10-07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7674-EF9F-8227-CE3D-361ACEA3C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3DE67-5B06-001D-E050-FD6CE0EE5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E4F0-FEA1-4A88-B1AE-82E534C4EF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740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38969-A086-9015-873E-6F783DD28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70AC4-D9F9-A8B4-7779-3EE418412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51E64-9688-16B1-1896-317D70DA9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B037F-D414-E3BA-4F2B-D0E7C8B4B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2263-5288-4B5C-8E78-8E9EC701987E}" type="datetimeFigureOut">
              <a:rPr lang="en-CA" smtClean="0"/>
              <a:t>2025-10-07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F0D01A-56DE-850D-9687-3CFE94207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B7DE3-4BCE-5D05-4B11-9C5B6762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E4F0-FEA1-4A88-B1AE-82E534C4EF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171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BCB9D-F622-8A10-5A31-389C69ED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D8CB-12B5-9707-2E65-F217453D9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8268AE-9D35-DD66-94A6-0ADFB4580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D31B62-BB96-0F66-6ED6-BAD6A57EE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BE993E-0030-9B78-B16D-8D3401AE3C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D7F7C-486B-74B7-2836-169D2986C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2263-5288-4B5C-8E78-8E9EC701987E}" type="datetimeFigureOut">
              <a:rPr lang="en-CA" smtClean="0"/>
              <a:t>2025-10-07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0F9702-C2FB-A2D2-2638-5E534C2D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FCAC0-73A5-4694-5FEB-0695E5EC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E4F0-FEA1-4A88-B1AE-82E534C4EF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8080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7F746-6529-B630-0EA3-D291497B6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329D77-6210-4F00-D920-F1FC829F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2263-5288-4B5C-8E78-8E9EC701987E}" type="datetimeFigureOut">
              <a:rPr lang="en-CA" smtClean="0"/>
              <a:t>2025-10-07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89B0C-CCF4-0F06-B4B1-B25D9D179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A1DC0-D52F-B474-AEC3-8DFAEA9BB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E4F0-FEA1-4A88-B1AE-82E534C4EF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4623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58DD1C-874F-32EA-9C77-6B1426E01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2263-5288-4B5C-8E78-8E9EC701987E}" type="datetimeFigureOut">
              <a:rPr lang="en-CA" smtClean="0"/>
              <a:t>2025-10-07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DEF114-34A7-9994-C678-BB720181C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4A770-0E8D-0D13-FDE5-62574EB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E4F0-FEA1-4A88-B1AE-82E534C4EF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2568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F647C-E55A-460C-031A-B01866500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335D6-6280-C31F-ED47-4115A8960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CBE3B-6C1D-B478-1284-43E0F50D6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1AAF1-39CF-C9EA-2BDE-25E62ECB7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2263-5288-4B5C-8E78-8E9EC701987E}" type="datetimeFigureOut">
              <a:rPr lang="en-CA" smtClean="0"/>
              <a:t>2025-10-07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0FB69-B0F6-F03D-8FEB-2D24A1814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E1426-3508-A5EA-7947-010A24DB6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E4F0-FEA1-4A88-B1AE-82E534C4EF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0239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FAF6C-60AB-6996-3E83-7855CB9D2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5F847C-7336-E91F-E702-8B1943AE4C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1596A-DFAB-24C4-85FE-513C0834A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8A9F0-2BCC-0A00-E9EF-FBE1C53C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2263-5288-4B5C-8E78-8E9EC701987E}" type="datetimeFigureOut">
              <a:rPr lang="en-CA" smtClean="0"/>
              <a:t>2025-10-07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DD0AC-1A10-C2AC-9438-C10CB5734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B66ED-4216-3A86-CD88-D67D30121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E4F0-FEA1-4A88-B1AE-82E534C4EF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904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EE5228-E44D-3E48-18A5-6884405E9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DE48E-321A-4A80-3DED-5031FFBE4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9F1D5-A4A1-19FB-864C-1231B6D77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992263-5288-4B5C-8E78-8E9EC701987E}" type="datetimeFigureOut">
              <a:rPr lang="en-CA" smtClean="0"/>
              <a:t>2025-10-07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2CC82-7B08-440F-34E6-0188BD32D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40D1C-CBC8-64C2-B41E-46B8FB905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73E4F0-FEA1-4A88-B1AE-82E534C4EF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575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71869-2570-49B5-A88D-7C7366A4D3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345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12" Type="http://schemas.openxmlformats.org/officeDocument/2006/relationships/customXml" Target="../ink/ink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customXml" Target="../ink/ink3.xml"/><Relationship Id="rId4" Type="http://schemas.openxmlformats.org/officeDocument/2006/relationships/customXml" Target="../ink/ink1.xm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1200.png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12" Type="http://schemas.openxmlformats.org/officeDocument/2006/relationships/customXml" Target="../ink/ink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100.png"/><Relationship Id="rId5" Type="http://schemas.openxmlformats.org/officeDocument/2006/relationships/image" Target="../media/image800.png"/><Relationship Id="rId10" Type="http://schemas.openxmlformats.org/officeDocument/2006/relationships/customXml" Target="../ink/ink7.xml"/><Relationship Id="rId4" Type="http://schemas.openxmlformats.org/officeDocument/2006/relationships/customXml" Target="../ink/ink5.xml"/><Relationship Id="rId9" Type="http://schemas.openxmlformats.org/officeDocument/2006/relationships/image" Target="../media/image10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jcbailey@robinsonenergy.ca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276041-96D2-81CF-0FBB-211629276334}"/>
              </a:ext>
            </a:extLst>
          </p:cNvPr>
          <p:cNvSpPr/>
          <p:nvPr/>
        </p:nvSpPr>
        <p:spPr>
          <a:xfrm>
            <a:off x="0" y="-442"/>
            <a:ext cx="7641332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08291-FCBA-40A9-A956-2DE3DD2C0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050" y="3763719"/>
            <a:ext cx="7034989" cy="2730499"/>
          </a:xfrm>
        </p:spPr>
        <p:txBody>
          <a:bodyPr>
            <a:normAutofit fontScale="90000"/>
          </a:bodyPr>
          <a:lstStyle/>
          <a:p>
            <a:pPr algn="l"/>
            <a:br>
              <a:rPr lang="en-CA" sz="3600" b="1" dirty="0">
                <a:solidFill>
                  <a:schemeClr val="bg1"/>
                </a:solidFill>
                <a:latin typeface="Montserrat" pitchFamily="2" charset="77"/>
              </a:rPr>
            </a:br>
            <a:br>
              <a:rPr lang="en-CA" sz="3600" dirty="0">
                <a:solidFill>
                  <a:schemeClr val="bg1"/>
                </a:solidFill>
                <a:latin typeface="Montserrat" pitchFamily="2" charset="77"/>
              </a:rPr>
            </a:br>
            <a:br>
              <a:rPr lang="en-CA" sz="2700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en-CA" sz="2700" dirty="0">
                <a:solidFill>
                  <a:schemeClr val="bg1"/>
                </a:solidFill>
                <a:latin typeface="Montserrat" pitchFamily="2" charset="77"/>
              </a:rPr>
              <a:t>Western Province Development</a:t>
            </a:r>
            <a:br>
              <a:rPr lang="en-CA" sz="3100" dirty="0">
                <a:solidFill>
                  <a:schemeClr val="bg1"/>
                </a:solidFill>
                <a:latin typeface="Montserrat" pitchFamily="2" charset="77"/>
              </a:rPr>
            </a:br>
            <a:br>
              <a:rPr lang="en-CA" sz="3600" dirty="0">
                <a:solidFill>
                  <a:schemeClr val="bg1"/>
                </a:solidFill>
                <a:latin typeface="Montserrat" pitchFamily="2" charset="77"/>
              </a:rPr>
            </a:br>
            <a:br>
              <a:rPr lang="en-CA" sz="1200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en-CA" sz="2200" dirty="0">
                <a:solidFill>
                  <a:schemeClr val="bg1"/>
                </a:solidFill>
                <a:latin typeface="Montserrat" pitchFamily="2" charset="77"/>
              </a:rPr>
              <a:t>October 2025</a:t>
            </a:r>
            <a:endParaRPr lang="en-CA" sz="27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68587A-B327-4CFA-AA4C-416D78F5E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331" y="336188"/>
            <a:ext cx="4550668" cy="34056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D7D587-7F7A-E13E-C247-DAE50659D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64" y="0"/>
            <a:ext cx="4550668" cy="3413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D671E3-4696-4D6F-A1D2-7FEC85A1A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331" y="3399938"/>
            <a:ext cx="4550669" cy="3458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CD82BB-28E9-8D16-DE11-80670F193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3" y="3556161"/>
            <a:ext cx="5931273" cy="8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02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DCBEE-2E88-CAC9-632F-EA8299B58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093" y="-162197"/>
            <a:ext cx="10515600" cy="1325563"/>
          </a:xfrm>
        </p:spPr>
        <p:txBody>
          <a:bodyPr/>
          <a:lstStyle/>
          <a:p>
            <a:r>
              <a:rPr lang="en-CA" dirty="0"/>
              <a:t>Petroleum Resource Industry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04C3BA-E6F2-E649-B56A-D082FDB60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947" y="561226"/>
            <a:ext cx="5157787" cy="823912"/>
          </a:xfrm>
        </p:spPr>
        <p:txBody>
          <a:bodyPr/>
          <a:lstStyle/>
          <a:p>
            <a:r>
              <a:rPr lang="en-CA" dirty="0"/>
              <a:t>Alberta - Canada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84C2633-899C-56F4-9DE3-7DB5B2AD36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0734" y="561226"/>
            <a:ext cx="5183188" cy="823912"/>
          </a:xfrm>
        </p:spPr>
        <p:txBody>
          <a:bodyPr/>
          <a:lstStyle/>
          <a:p>
            <a:r>
              <a:rPr lang="en-CA" dirty="0"/>
              <a:t>  PNG Development 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03C2E943-04F1-775F-1792-1B128FD34B2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50076" y="1385138"/>
            <a:ext cx="4395019" cy="3790200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2D03B2D-BEAF-C4F7-E4D2-A7C955581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47" y="6398853"/>
            <a:ext cx="1841465" cy="248399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B277F32-473E-5B17-20A4-D811249BC3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82947" y="1403920"/>
            <a:ext cx="4142583" cy="3825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4C9C03-D940-375A-6C57-C1F41A6A3370}"/>
              </a:ext>
            </a:extLst>
          </p:cNvPr>
          <p:cNvSpPr txBox="1"/>
          <p:nvPr/>
        </p:nvSpPr>
        <p:spPr>
          <a:xfrm>
            <a:off x="628410" y="5352657"/>
            <a:ext cx="4297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Pipeline/Midstream represents  $1T of value being approximately 1/2 of the entire $2T Petroleum Industry</a:t>
            </a:r>
          </a:p>
        </p:txBody>
      </p:sp>
    </p:spTree>
    <p:extLst>
      <p:ext uri="{BB962C8B-B14F-4D97-AF65-F5344CB8AC3E}">
        <p14:creationId xmlns:p14="http://schemas.microsoft.com/office/powerpoint/2010/main" val="1217667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15B47-19FF-0162-D798-AEFAEB0BB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BAD17B0-9682-5A5D-AA10-03E660AF1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9" y="6501529"/>
            <a:ext cx="1841465" cy="248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F2C59F-9115-34DE-2057-C38C1AD25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888" y="215153"/>
            <a:ext cx="2539390" cy="64276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B19EB2-2D3F-E410-4EEF-981AC705B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92" y="215153"/>
            <a:ext cx="8030644" cy="62569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F9361E-3B20-DCC3-9563-2B9CB65380C2}"/>
              </a:ext>
            </a:extLst>
          </p:cNvPr>
          <p:cNvSpPr txBox="1"/>
          <p:nvPr/>
        </p:nvSpPr>
        <p:spPr>
          <a:xfrm>
            <a:off x="5761282" y="4841271"/>
            <a:ext cx="2423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4.6 </a:t>
            </a:r>
            <a:r>
              <a:rPr lang="en-CA" dirty="0" err="1">
                <a:solidFill>
                  <a:schemeClr val="bg1"/>
                </a:solidFill>
              </a:rPr>
              <a:t>tcf</a:t>
            </a:r>
            <a:r>
              <a:rPr lang="en-CA" dirty="0">
                <a:solidFill>
                  <a:schemeClr val="bg1"/>
                </a:solidFill>
              </a:rPr>
              <a:t> of Resource</a:t>
            </a:r>
          </a:p>
          <a:p>
            <a:r>
              <a:rPr lang="en-CA" dirty="0">
                <a:solidFill>
                  <a:schemeClr val="bg1"/>
                </a:solidFill>
              </a:rPr>
              <a:t>31 Wells</a:t>
            </a:r>
          </a:p>
          <a:p>
            <a:r>
              <a:rPr lang="en-CA" dirty="0">
                <a:solidFill>
                  <a:schemeClr val="bg1"/>
                </a:solidFill>
              </a:rPr>
              <a:t>&gt;500mmcf/d </a:t>
            </a:r>
          </a:p>
        </p:txBody>
      </p:sp>
    </p:spTree>
    <p:extLst>
      <p:ext uri="{BB962C8B-B14F-4D97-AF65-F5344CB8AC3E}">
        <p14:creationId xmlns:p14="http://schemas.microsoft.com/office/powerpoint/2010/main" val="2298293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1149BF-5FA0-56CA-6E65-1458CACDD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5726-6B70-4563-9B57-CAF20D701C1B}" type="slidenum">
              <a:rPr lang="en-CA" smtClean="0"/>
              <a:t>12</a:t>
            </a:fld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81D4F-8C0B-A1CE-D3C5-9F9386C9E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8" y="1344706"/>
            <a:ext cx="6291219" cy="44106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347988-EBA0-AFD2-E587-169F4D07FFE4}"/>
              </a:ext>
            </a:extLst>
          </p:cNvPr>
          <p:cNvSpPr txBox="1"/>
          <p:nvPr/>
        </p:nvSpPr>
        <p:spPr>
          <a:xfrm>
            <a:off x="6332924" y="1344706"/>
            <a:ext cx="5411398" cy="4104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following map indicates the minimum water depth required for a LNG carrier to navigate in the Gulf of Papua outlined in light blue indicating</a:t>
            </a:r>
          </a:p>
          <a:p>
            <a:pPr marL="7429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CA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Kumul</a:t>
            </a:r>
            <a:r>
              <a:rPr lang="en-CA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Terminal is located 40km to the closest point onshore. </a:t>
            </a:r>
          </a:p>
          <a:p>
            <a:pPr marL="7429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first option for the location of LNG Facility would be a floating facility in the Gulf of Papua located near the </a:t>
            </a:r>
            <a:r>
              <a:rPr lang="en-CA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Kumul</a:t>
            </a:r>
            <a:r>
              <a:rPr lang="en-CA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Marine Terminal which would have very similar pipeline distances as the second option of locating offshore Daru Island.</a:t>
            </a: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ECAB12-4DCF-77A0-EF7D-445C2BF1AD5A}"/>
              </a:ext>
            </a:extLst>
          </p:cNvPr>
          <p:cNvSpPr txBox="1">
            <a:spLocks/>
          </p:cNvSpPr>
          <p:nvPr/>
        </p:nvSpPr>
        <p:spPr>
          <a:xfrm>
            <a:off x="596308" y="282523"/>
            <a:ext cx="1073711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Montserrat SemiBold" pitchFamily="2" charset="77"/>
                <a:ea typeface="+mn-ea"/>
                <a:cs typeface="+mn-cs"/>
              </a:rPr>
              <a:t>LNG Facility Location – Water Depths </a:t>
            </a:r>
            <a:r>
              <a:rPr lang="en-US" sz="1800" b="1" dirty="0">
                <a:latin typeface="Montserrat SemiBold" pitchFamily="2" charset="77"/>
                <a:ea typeface="+mn-ea"/>
                <a:cs typeface="+mn-cs"/>
              </a:rPr>
              <a:t> </a:t>
            </a:r>
            <a:endParaRPr lang="en-CA" sz="3200" b="1" dirty="0">
              <a:latin typeface="Montserrat SemiBold" pitchFamily="2" charset="77"/>
              <a:ea typeface="+mn-ea"/>
              <a:cs typeface="+mn-cs"/>
            </a:endParaRP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8CD1BD4-A99C-8856-2FF2-4BE60900C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9" y="6501529"/>
            <a:ext cx="1841465" cy="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22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CACD7-D1FF-E16D-F051-55BAA946D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10B60E-312A-AE77-68C7-706560BA3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5726-6B70-4563-9B57-CAF20D701C1B}" type="slidenum">
              <a:rPr lang="en-CA" smtClean="0"/>
              <a:t>13</a:t>
            </a:fld>
            <a:endParaRPr lang="en-CA" dirty="0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A0DC44-F328-3672-BD2B-B96B2BB66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9" y="6501529"/>
            <a:ext cx="1841465" cy="248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CD1C57-B1CB-8DF9-FF33-A1AF4ADEFBAC}"/>
              </a:ext>
            </a:extLst>
          </p:cNvPr>
          <p:cNvSpPr txBox="1"/>
          <p:nvPr/>
        </p:nvSpPr>
        <p:spPr>
          <a:xfrm>
            <a:off x="6976569" y="887724"/>
            <a:ext cx="4994465" cy="7671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spcAft>
                <a:spcPts val="800"/>
              </a:spcAft>
            </a:pPr>
            <a:r>
              <a:rPr lang="en-CA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KUMUL Proposed Development </a:t>
            </a:r>
            <a:endParaRPr lang="en-CA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2001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1.5mtpa Floating LNG Facility located at </a:t>
            </a:r>
            <a:r>
              <a:rPr lang="en-CA" sz="16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Kumul</a:t>
            </a:r>
            <a:r>
              <a:rPr lang="en-CA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Terminal</a:t>
            </a:r>
          </a:p>
          <a:p>
            <a:pPr marL="12001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360 km of Pipeline </a:t>
            </a:r>
          </a:p>
          <a:p>
            <a:pPr marL="12001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$3.5 - $5.0 billion</a:t>
            </a:r>
          </a:p>
          <a:p>
            <a:pPr marL="12001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Contracted Wison Innovation to complete a FEED study </a:t>
            </a:r>
          </a:p>
          <a:p>
            <a:pPr marL="12001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Natural Gas supply is sourced from 100% owned </a:t>
            </a:r>
            <a:r>
              <a:rPr lang="en-CA" sz="16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Kumul</a:t>
            </a:r>
            <a:r>
              <a:rPr lang="en-CA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Licences PRL 47, 48, 49  and 50 </a:t>
            </a:r>
          </a:p>
          <a:p>
            <a:pPr marL="1657350" lvl="2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Pandora -   800 bcf</a:t>
            </a:r>
          </a:p>
          <a:p>
            <a:pPr marL="1657350" lvl="2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6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Kimu</a:t>
            </a:r>
            <a:r>
              <a:rPr lang="en-CA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 507 bcf</a:t>
            </a:r>
          </a:p>
          <a:p>
            <a:pPr marL="1657350" lvl="2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6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Barikewa</a:t>
            </a:r>
            <a:r>
              <a:rPr lang="en-CA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676 bcf</a:t>
            </a:r>
          </a:p>
          <a:p>
            <a:pPr marL="1657350" lvl="2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6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Uramu</a:t>
            </a:r>
            <a:r>
              <a:rPr lang="en-CA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 234 bcf</a:t>
            </a:r>
          </a:p>
          <a:p>
            <a:pPr marL="1657350" lvl="2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371600" lvl="2">
              <a:spcAft>
                <a:spcPts val="800"/>
              </a:spcAft>
            </a:pPr>
            <a:r>
              <a:rPr lang="en-CA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Total Resource – 2.2 </a:t>
            </a:r>
            <a:r>
              <a:rPr lang="en-CA" sz="16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tcf</a:t>
            </a:r>
            <a:r>
              <a:rPr lang="en-CA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endParaRPr lang="en-CA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endParaRPr lang="en-CA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C0BD49-7264-E1AF-E342-940BC2B495CE}"/>
              </a:ext>
            </a:extLst>
          </p:cNvPr>
          <p:cNvSpPr txBox="1">
            <a:spLocks/>
          </p:cNvSpPr>
          <p:nvPr/>
        </p:nvSpPr>
        <p:spPr>
          <a:xfrm>
            <a:off x="596308" y="282523"/>
            <a:ext cx="1073711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Montserrat SemiBold" pitchFamily="2" charset="77"/>
                <a:ea typeface="+mn-ea"/>
                <a:cs typeface="+mn-cs"/>
              </a:rPr>
              <a:t>Western Province Commercialization </a:t>
            </a:r>
            <a:endParaRPr lang="en-CA" sz="3200" b="1" dirty="0">
              <a:latin typeface="Montserrat SemiBold" pitchFamily="2" charset="77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B47F17-4C5A-6CBD-E56E-AC6FDB44C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69" y="887724"/>
            <a:ext cx="7017416" cy="546862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ABE519-5348-6F43-81B6-7B7C95EF67F2}"/>
              </a:ext>
            </a:extLst>
          </p:cNvPr>
          <p:cNvCxnSpPr>
            <a:cxnSpLocks/>
          </p:cNvCxnSpPr>
          <p:nvPr/>
        </p:nvCxnSpPr>
        <p:spPr>
          <a:xfrm>
            <a:off x="3928905" y="3019530"/>
            <a:ext cx="1296546" cy="16409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05DF765-7D0C-C825-CA70-F24BB9ECD03A}"/>
              </a:ext>
            </a:extLst>
          </p:cNvPr>
          <p:cNvCxnSpPr>
            <a:cxnSpLocks/>
          </p:cNvCxnSpPr>
          <p:nvPr/>
        </p:nvCxnSpPr>
        <p:spPr>
          <a:xfrm>
            <a:off x="5225451" y="3183625"/>
            <a:ext cx="1115060" cy="80054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03D190D-2A4D-5177-0650-C209306D2C0B}"/>
              </a:ext>
            </a:extLst>
          </p:cNvPr>
          <p:cNvCxnSpPr>
            <a:cxnSpLocks/>
          </p:cNvCxnSpPr>
          <p:nvPr/>
        </p:nvCxnSpPr>
        <p:spPr>
          <a:xfrm>
            <a:off x="6340511" y="3943978"/>
            <a:ext cx="181057" cy="78398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FFCD9438-3C29-6E15-2769-22BF6457D86A}"/>
              </a:ext>
            </a:extLst>
          </p:cNvPr>
          <p:cNvSpPr/>
          <p:nvPr/>
        </p:nvSpPr>
        <p:spPr>
          <a:xfrm>
            <a:off x="6456066" y="4727962"/>
            <a:ext cx="130629" cy="12036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90CEA8-206D-CDE5-F680-B25938BB57E8}"/>
              </a:ext>
            </a:extLst>
          </p:cNvPr>
          <p:cNvSpPr txBox="1"/>
          <p:nvPr/>
        </p:nvSpPr>
        <p:spPr>
          <a:xfrm>
            <a:off x="1642312" y="1020667"/>
            <a:ext cx="7409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dirty="0">
                <a:solidFill>
                  <a:schemeClr val="bg1"/>
                </a:solidFill>
              </a:rPr>
              <a:t>PRL 21 &amp; 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E1C4D5-14D6-B87F-981E-6FB17ED7C284}"/>
              </a:ext>
            </a:extLst>
          </p:cNvPr>
          <p:cNvSpPr txBox="1"/>
          <p:nvPr/>
        </p:nvSpPr>
        <p:spPr>
          <a:xfrm>
            <a:off x="2242903" y="2293459"/>
            <a:ext cx="4956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dirty="0">
                <a:solidFill>
                  <a:schemeClr val="bg1"/>
                </a:solidFill>
              </a:rPr>
              <a:t>PRL 62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8513D-36C0-F5CD-0FBF-ACA2FBBEDC96}"/>
              </a:ext>
            </a:extLst>
          </p:cNvPr>
          <p:cNvSpPr txBox="1"/>
          <p:nvPr/>
        </p:nvSpPr>
        <p:spPr>
          <a:xfrm>
            <a:off x="5094477" y="2697094"/>
            <a:ext cx="4956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dirty="0">
                <a:solidFill>
                  <a:schemeClr val="bg1"/>
                </a:solidFill>
              </a:rPr>
              <a:t>PRL 49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63A759-0BAC-2D16-3C20-7840B2A27A50}"/>
              </a:ext>
            </a:extLst>
          </p:cNvPr>
          <p:cNvSpPr txBox="1"/>
          <p:nvPr/>
        </p:nvSpPr>
        <p:spPr>
          <a:xfrm>
            <a:off x="3620790" y="2697094"/>
            <a:ext cx="4956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dirty="0">
                <a:solidFill>
                  <a:schemeClr val="bg1"/>
                </a:solidFill>
              </a:rPr>
              <a:t>PRL 48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7D4348-CCDE-EE07-0273-F4C42D2240CB}"/>
              </a:ext>
            </a:extLst>
          </p:cNvPr>
          <p:cNvSpPr txBox="1"/>
          <p:nvPr/>
        </p:nvSpPr>
        <p:spPr>
          <a:xfrm>
            <a:off x="6125437" y="3571911"/>
            <a:ext cx="4956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dirty="0">
                <a:solidFill>
                  <a:schemeClr val="bg1"/>
                </a:solidFill>
              </a:rPr>
              <a:t>PRL 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AA3FB7-817A-D2D9-613D-0D33355D97C1}"/>
              </a:ext>
            </a:extLst>
          </p:cNvPr>
          <p:cNvSpPr/>
          <p:nvPr/>
        </p:nvSpPr>
        <p:spPr>
          <a:xfrm>
            <a:off x="4292756" y="6066785"/>
            <a:ext cx="130629" cy="1203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0333D1-D784-8246-2915-A638F7FB4C25}"/>
              </a:ext>
            </a:extLst>
          </p:cNvPr>
          <p:cNvCxnSpPr>
            <a:cxnSpLocks/>
          </p:cNvCxnSpPr>
          <p:nvPr/>
        </p:nvCxnSpPr>
        <p:spPr>
          <a:xfrm>
            <a:off x="2628274" y="2880992"/>
            <a:ext cx="1279926" cy="13853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32B2D7D-0380-93CA-7D52-53D4B2864C03}"/>
                  </a:ext>
                </a:extLst>
              </p14:cNvPr>
              <p14:cNvContentPartPr/>
              <p14:nvPr/>
            </p14:nvContentPartPr>
            <p14:xfrm>
              <a:off x="2439370" y="2872519"/>
              <a:ext cx="59897" cy="80446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32B2D7D-0380-93CA-7D52-53D4B2864C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3273" y="2866414"/>
                <a:ext cx="72092" cy="92657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578C238B-657B-3935-A238-8EEECD02A2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4617" y="2642304"/>
            <a:ext cx="78820" cy="64618"/>
          </a:xfrm>
          <a:prstGeom prst="rect">
            <a:avLst/>
          </a:prstGeom>
          <a:ln w="28575"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DAC7FB0-E883-5183-146D-5DAFB100FAC7}"/>
                  </a:ext>
                </a:extLst>
              </p14:cNvPr>
              <p14:cNvContentPartPr/>
              <p14:nvPr/>
            </p14:nvContentPartPr>
            <p14:xfrm>
              <a:off x="2373385" y="2648291"/>
              <a:ext cx="56257" cy="4571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DAC7FB0-E883-5183-146D-5DAFB100FAC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67293" y="2642219"/>
                <a:ext cx="68440" cy="57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5576509-CD97-8103-3F12-B9D74F600D9B}"/>
                  </a:ext>
                </a:extLst>
              </p14:cNvPr>
              <p14:cNvContentPartPr/>
              <p14:nvPr/>
            </p14:nvContentPartPr>
            <p14:xfrm>
              <a:off x="2445605" y="2880992"/>
              <a:ext cx="22680" cy="58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5576509-CD97-8103-3F12-B9D74F600D9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39386" y="2874872"/>
                <a:ext cx="35117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53B965B-65A0-C8F5-CA59-D81679E751A6}"/>
                  </a:ext>
                </a:extLst>
              </p14:cNvPr>
              <p14:cNvContentPartPr/>
              <p14:nvPr/>
            </p14:nvContentPartPr>
            <p14:xfrm>
              <a:off x="2360285" y="2652392"/>
              <a:ext cx="66600" cy="414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53B965B-65A0-C8F5-CA59-D81679E751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54165" y="2646218"/>
                <a:ext cx="78840" cy="53747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30E65301-4151-9621-2A01-ABD4A2FD952E}"/>
              </a:ext>
            </a:extLst>
          </p:cNvPr>
          <p:cNvSpPr txBox="1"/>
          <p:nvPr/>
        </p:nvSpPr>
        <p:spPr>
          <a:xfrm>
            <a:off x="2242903" y="2535732"/>
            <a:ext cx="317716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00" dirty="0">
                <a:solidFill>
                  <a:schemeClr val="bg1"/>
                </a:solidFill>
              </a:rPr>
              <a:t>PUK </a:t>
            </a:r>
            <a:r>
              <a:rPr lang="en-CA" sz="300" dirty="0" err="1">
                <a:solidFill>
                  <a:schemeClr val="bg1"/>
                </a:solidFill>
              </a:rPr>
              <a:t>PUK</a:t>
            </a:r>
            <a:endParaRPr lang="en-CA" sz="3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02F07A-2604-38FE-AA7A-0FE5763F4ED2}"/>
              </a:ext>
            </a:extLst>
          </p:cNvPr>
          <p:cNvSpPr txBox="1"/>
          <p:nvPr/>
        </p:nvSpPr>
        <p:spPr>
          <a:xfrm>
            <a:off x="2207469" y="2837032"/>
            <a:ext cx="309700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00" dirty="0">
                <a:solidFill>
                  <a:schemeClr val="bg1"/>
                </a:solidFill>
              </a:rPr>
              <a:t>Douglas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EBA1B43-291E-B999-358C-E6706B33302E}"/>
              </a:ext>
            </a:extLst>
          </p:cNvPr>
          <p:cNvSpPr/>
          <p:nvPr/>
        </p:nvSpPr>
        <p:spPr>
          <a:xfrm>
            <a:off x="3829330" y="3046132"/>
            <a:ext cx="117255" cy="53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B61B321-3600-663D-4554-5DC4C7257896}"/>
              </a:ext>
            </a:extLst>
          </p:cNvPr>
          <p:cNvSpPr/>
          <p:nvPr/>
        </p:nvSpPr>
        <p:spPr>
          <a:xfrm rot="3047328">
            <a:off x="5027632" y="3044544"/>
            <a:ext cx="262692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8BE85EC-F7FE-B0A4-01E3-352EFD33A949}"/>
              </a:ext>
            </a:extLst>
          </p:cNvPr>
          <p:cNvSpPr/>
          <p:nvPr/>
        </p:nvSpPr>
        <p:spPr>
          <a:xfrm rot="7102970" flipH="1">
            <a:off x="2455348" y="2789275"/>
            <a:ext cx="86322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35093E2-BD20-98EA-432D-53EFB632312C}"/>
              </a:ext>
            </a:extLst>
          </p:cNvPr>
          <p:cNvSpPr/>
          <p:nvPr/>
        </p:nvSpPr>
        <p:spPr>
          <a:xfrm rot="7102970" flipH="1">
            <a:off x="2393112" y="3015845"/>
            <a:ext cx="5926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5708E6-C472-75AB-7D85-18342D33A3B0}"/>
              </a:ext>
            </a:extLst>
          </p:cNvPr>
          <p:cNvSpPr txBox="1"/>
          <p:nvPr/>
        </p:nvSpPr>
        <p:spPr>
          <a:xfrm>
            <a:off x="2359869" y="2989432"/>
            <a:ext cx="284052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00" dirty="0" err="1">
                <a:solidFill>
                  <a:schemeClr val="bg1"/>
                </a:solidFill>
              </a:rPr>
              <a:t>Langia</a:t>
            </a:r>
            <a:endParaRPr lang="en-CA" sz="300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3C43BC3-D104-749E-731A-A2FD76B85719}"/>
              </a:ext>
            </a:extLst>
          </p:cNvPr>
          <p:cNvSpPr txBox="1"/>
          <p:nvPr/>
        </p:nvSpPr>
        <p:spPr>
          <a:xfrm>
            <a:off x="2452719" y="2742884"/>
            <a:ext cx="333746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00" dirty="0" err="1">
                <a:solidFill>
                  <a:schemeClr val="bg1"/>
                </a:solidFill>
              </a:rPr>
              <a:t>Weimang</a:t>
            </a:r>
            <a:endParaRPr lang="en-CA" sz="3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ACE3AD-8A25-F4EA-690A-0E2A114DA531}"/>
              </a:ext>
            </a:extLst>
          </p:cNvPr>
          <p:cNvSpPr txBox="1"/>
          <p:nvPr/>
        </p:nvSpPr>
        <p:spPr>
          <a:xfrm>
            <a:off x="1714659" y="3890469"/>
            <a:ext cx="1691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>
                    <a:lumMod val="95000"/>
                  </a:schemeClr>
                </a:solidFill>
              </a:rPr>
              <a:t>Western Province Natural Gas Pipeline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81B6BC7-3981-99DC-A7F2-69ED0A75B20A}"/>
              </a:ext>
            </a:extLst>
          </p:cNvPr>
          <p:cNvSpPr/>
          <p:nvPr/>
        </p:nvSpPr>
        <p:spPr>
          <a:xfrm rot="2378228">
            <a:off x="2483695" y="2657413"/>
            <a:ext cx="5180217" cy="223537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F0DB1-FD68-4EB7-6A31-DCDBF2327E4B}"/>
              </a:ext>
            </a:extLst>
          </p:cNvPr>
          <p:cNvSpPr/>
          <p:nvPr/>
        </p:nvSpPr>
        <p:spPr>
          <a:xfrm>
            <a:off x="6441781" y="5475554"/>
            <a:ext cx="130629" cy="12036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045A15B-30A1-CE08-6D62-2BFB4B6D5089}"/>
              </a:ext>
            </a:extLst>
          </p:cNvPr>
          <p:cNvCxnSpPr>
            <a:stCxn id="15" idx="0"/>
            <a:endCxn id="25" idx="4"/>
          </p:cNvCxnSpPr>
          <p:nvPr/>
        </p:nvCxnSpPr>
        <p:spPr>
          <a:xfrm flipV="1">
            <a:off x="6507096" y="4848330"/>
            <a:ext cx="14285" cy="62722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003CCC0-155A-FB9C-993B-3D824E34D16B}"/>
              </a:ext>
            </a:extLst>
          </p:cNvPr>
          <p:cNvSpPr txBox="1"/>
          <p:nvPr/>
        </p:nvSpPr>
        <p:spPr>
          <a:xfrm>
            <a:off x="5885852" y="5365383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dirty="0">
                <a:solidFill>
                  <a:schemeClr val="bg1"/>
                </a:solidFill>
              </a:rPr>
              <a:t>PRL 47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CDC6A2-F09B-5649-0A91-4ADAE4EF9B60}"/>
              </a:ext>
            </a:extLst>
          </p:cNvPr>
          <p:cNvSpPr txBox="1"/>
          <p:nvPr/>
        </p:nvSpPr>
        <p:spPr>
          <a:xfrm>
            <a:off x="5410608" y="4576193"/>
            <a:ext cx="11256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err="1">
                <a:solidFill>
                  <a:schemeClr val="bg1"/>
                </a:solidFill>
              </a:rPr>
              <a:t>Kumul</a:t>
            </a:r>
            <a:r>
              <a:rPr lang="en-CA" sz="1050" dirty="0">
                <a:solidFill>
                  <a:schemeClr val="bg1"/>
                </a:solidFill>
              </a:rPr>
              <a:t> Terminal </a:t>
            </a:r>
          </a:p>
        </p:txBody>
      </p:sp>
    </p:spTree>
    <p:extLst>
      <p:ext uri="{BB962C8B-B14F-4D97-AF65-F5344CB8AC3E}">
        <p14:creationId xmlns:p14="http://schemas.microsoft.com/office/powerpoint/2010/main" val="738686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3C458C-899B-C297-7DFC-056BF05B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5726-6B70-4563-9B57-CAF20D701C1B}" type="slidenum">
              <a:rPr lang="en-CA" smtClean="0"/>
              <a:t>14</a:t>
            </a:fld>
            <a:endParaRPr lang="en-CA" dirty="0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A67F3F1-6184-4CEA-86C2-A67B79426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9" y="6501529"/>
            <a:ext cx="1841465" cy="248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5F7F1B-4BF6-2BA8-526B-C935E39F2944}"/>
              </a:ext>
            </a:extLst>
          </p:cNvPr>
          <p:cNvSpPr txBox="1"/>
          <p:nvPr/>
        </p:nvSpPr>
        <p:spPr>
          <a:xfrm>
            <a:off x="6976569" y="887724"/>
            <a:ext cx="4994465" cy="7302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spcAft>
                <a:spcPts val="800"/>
              </a:spcAft>
            </a:pPr>
            <a:r>
              <a:rPr lang="en-CA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Western Province Natural Gas Pipeline</a:t>
            </a:r>
            <a:endParaRPr lang="en-CA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2001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Renewal of the Talisman/Horizon Western Province commercialization plan</a:t>
            </a:r>
          </a:p>
          <a:p>
            <a:pPr marL="12001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480km 26” Natural Gas Pipeline and 8” condensate Pipeline - $1.7 billion </a:t>
            </a:r>
          </a:p>
          <a:p>
            <a:pPr marL="12001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Floating 3.8mtpa LNG Facility at Daru – $4.1 billion</a:t>
            </a:r>
          </a:p>
          <a:p>
            <a:pPr marL="12001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ROBCO has entered into a MOU with a Korean Asset Manager to provide $4.5 billion is infrastructure financing for the construction of the pipeline and LNG facility. </a:t>
            </a:r>
          </a:p>
          <a:p>
            <a:pPr marL="12001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ROBCO was issued PRL 62 in March 2025 providing the foundation of the development in the Western Province. </a:t>
            </a: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endParaRPr lang="en-CA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endParaRPr lang="en-CA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98FE2C-C97A-5E7F-B28C-BA7E4ADE3B04}"/>
              </a:ext>
            </a:extLst>
          </p:cNvPr>
          <p:cNvSpPr txBox="1">
            <a:spLocks/>
          </p:cNvSpPr>
          <p:nvPr/>
        </p:nvSpPr>
        <p:spPr>
          <a:xfrm>
            <a:off x="596308" y="282523"/>
            <a:ext cx="1073711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Montserrat SemiBold" pitchFamily="2" charset="77"/>
                <a:ea typeface="+mn-ea"/>
                <a:cs typeface="+mn-cs"/>
              </a:rPr>
              <a:t>Western Province Commercialization </a:t>
            </a:r>
            <a:endParaRPr lang="en-CA" sz="3200" b="1" dirty="0">
              <a:latin typeface="Montserrat SemiBold" pitchFamily="2" charset="77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186C6F-85BC-A238-1513-77F4A1D5B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69" y="887724"/>
            <a:ext cx="7017416" cy="546862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7F06B7-5BDC-768B-A307-AAD082C69645}"/>
              </a:ext>
            </a:extLst>
          </p:cNvPr>
          <p:cNvCxnSpPr>
            <a:cxnSpLocks/>
          </p:cNvCxnSpPr>
          <p:nvPr/>
        </p:nvCxnSpPr>
        <p:spPr>
          <a:xfrm>
            <a:off x="3928905" y="3019530"/>
            <a:ext cx="1296546" cy="16409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F66C91-6977-F3E1-F40B-8019B94034F0}"/>
              </a:ext>
            </a:extLst>
          </p:cNvPr>
          <p:cNvCxnSpPr>
            <a:cxnSpLocks/>
          </p:cNvCxnSpPr>
          <p:nvPr/>
        </p:nvCxnSpPr>
        <p:spPr>
          <a:xfrm>
            <a:off x="5225451" y="3183625"/>
            <a:ext cx="1115060" cy="80054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2D05E27-1B5B-4BA1-C4FF-E5C2CF2ACBF8}"/>
              </a:ext>
            </a:extLst>
          </p:cNvPr>
          <p:cNvCxnSpPr>
            <a:cxnSpLocks/>
          </p:cNvCxnSpPr>
          <p:nvPr/>
        </p:nvCxnSpPr>
        <p:spPr>
          <a:xfrm>
            <a:off x="6340511" y="3943978"/>
            <a:ext cx="181057" cy="78398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63433812-2226-D7B3-18C4-7475BBE905C6}"/>
              </a:ext>
            </a:extLst>
          </p:cNvPr>
          <p:cNvSpPr/>
          <p:nvPr/>
        </p:nvSpPr>
        <p:spPr>
          <a:xfrm>
            <a:off x="6456066" y="4727962"/>
            <a:ext cx="130629" cy="12036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7EA2AB-368E-AD3D-94F2-D3E3E080DCBE}"/>
              </a:ext>
            </a:extLst>
          </p:cNvPr>
          <p:cNvSpPr txBox="1"/>
          <p:nvPr/>
        </p:nvSpPr>
        <p:spPr>
          <a:xfrm>
            <a:off x="1642312" y="1020667"/>
            <a:ext cx="7409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dirty="0">
                <a:solidFill>
                  <a:schemeClr val="bg1"/>
                </a:solidFill>
              </a:rPr>
              <a:t>PRL 21 &amp; 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9C064-0D25-F08B-28C8-4EC51EC73CD3}"/>
              </a:ext>
            </a:extLst>
          </p:cNvPr>
          <p:cNvSpPr txBox="1"/>
          <p:nvPr/>
        </p:nvSpPr>
        <p:spPr>
          <a:xfrm>
            <a:off x="2242903" y="2293459"/>
            <a:ext cx="4956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dirty="0">
                <a:solidFill>
                  <a:schemeClr val="bg1"/>
                </a:solidFill>
              </a:rPr>
              <a:t>PRL 62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C3FDF4-512A-0FB3-5E4D-8C68200CDD61}"/>
              </a:ext>
            </a:extLst>
          </p:cNvPr>
          <p:cNvSpPr txBox="1"/>
          <p:nvPr/>
        </p:nvSpPr>
        <p:spPr>
          <a:xfrm>
            <a:off x="5094477" y="2697094"/>
            <a:ext cx="4956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dirty="0">
                <a:solidFill>
                  <a:schemeClr val="bg1"/>
                </a:solidFill>
              </a:rPr>
              <a:t>PRL 49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4A7D84-7FE6-B0C7-A388-8ADB4CF517A5}"/>
              </a:ext>
            </a:extLst>
          </p:cNvPr>
          <p:cNvSpPr txBox="1"/>
          <p:nvPr/>
        </p:nvSpPr>
        <p:spPr>
          <a:xfrm>
            <a:off x="3620790" y="2697094"/>
            <a:ext cx="4956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dirty="0">
                <a:solidFill>
                  <a:schemeClr val="bg1"/>
                </a:solidFill>
              </a:rPr>
              <a:t>PRL 48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050D5C-6B84-4DFB-AA34-943CEE86AA6D}"/>
              </a:ext>
            </a:extLst>
          </p:cNvPr>
          <p:cNvSpPr txBox="1"/>
          <p:nvPr/>
        </p:nvSpPr>
        <p:spPr>
          <a:xfrm>
            <a:off x="6125437" y="3571911"/>
            <a:ext cx="4956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dirty="0">
                <a:solidFill>
                  <a:schemeClr val="bg1"/>
                </a:solidFill>
              </a:rPr>
              <a:t>PRL 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C72BBE7-1C42-6B4F-7648-A44C4695A101}"/>
              </a:ext>
            </a:extLst>
          </p:cNvPr>
          <p:cNvSpPr/>
          <p:nvPr/>
        </p:nvSpPr>
        <p:spPr>
          <a:xfrm>
            <a:off x="4292756" y="6066785"/>
            <a:ext cx="130629" cy="1203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B9CE7A-7605-E49F-F37D-08C1F683CE59}"/>
              </a:ext>
            </a:extLst>
          </p:cNvPr>
          <p:cNvCxnSpPr>
            <a:cxnSpLocks/>
          </p:cNvCxnSpPr>
          <p:nvPr/>
        </p:nvCxnSpPr>
        <p:spPr>
          <a:xfrm>
            <a:off x="2628274" y="2880992"/>
            <a:ext cx="1279926" cy="13853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976EE91-BF33-D676-6975-9A1D031ECF4B}"/>
                  </a:ext>
                </a:extLst>
              </p14:cNvPr>
              <p14:cNvContentPartPr/>
              <p14:nvPr/>
            </p14:nvContentPartPr>
            <p14:xfrm>
              <a:off x="2439370" y="2872519"/>
              <a:ext cx="59897" cy="80446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976EE91-BF33-D676-6975-9A1D031ECF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3273" y="2866414"/>
                <a:ext cx="72092" cy="92657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27298411-202D-6F15-69A0-E261B235EC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4617" y="2642304"/>
            <a:ext cx="78820" cy="64618"/>
          </a:xfrm>
          <a:prstGeom prst="rect">
            <a:avLst/>
          </a:prstGeom>
          <a:ln w="28575"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0400F99-32B3-83FF-1F0D-5262A54DEA4D}"/>
                  </a:ext>
                </a:extLst>
              </p14:cNvPr>
              <p14:cNvContentPartPr/>
              <p14:nvPr/>
            </p14:nvContentPartPr>
            <p14:xfrm>
              <a:off x="2373385" y="2648291"/>
              <a:ext cx="56257" cy="4571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0400F99-32B3-83FF-1F0D-5262A54DEA4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67293" y="2642219"/>
                <a:ext cx="68440" cy="57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8EAE8AF-BF2E-FA00-C8C9-56E3F0215799}"/>
                  </a:ext>
                </a:extLst>
              </p14:cNvPr>
              <p14:cNvContentPartPr/>
              <p14:nvPr/>
            </p14:nvContentPartPr>
            <p14:xfrm>
              <a:off x="2445605" y="2880992"/>
              <a:ext cx="22680" cy="58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8EAE8AF-BF2E-FA00-C8C9-56E3F021579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39485" y="2874872"/>
                <a:ext cx="3492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2B8C4F3-CB79-652B-5D1C-C59340723E66}"/>
                  </a:ext>
                </a:extLst>
              </p14:cNvPr>
              <p14:cNvContentPartPr/>
              <p14:nvPr/>
            </p14:nvContentPartPr>
            <p14:xfrm>
              <a:off x="2360285" y="2652392"/>
              <a:ext cx="66600" cy="414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2B8C4F3-CB79-652B-5D1C-C59340723E6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54165" y="2646272"/>
                <a:ext cx="78840" cy="5364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F3103A12-AF70-EE4B-7BE3-9FE443423284}"/>
              </a:ext>
            </a:extLst>
          </p:cNvPr>
          <p:cNvSpPr txBox="1"/>
          <p:nvPr/>
        </p:nvSpPr>
        <p:spPr>
          <a:xfrm>
            <a:off x="2242903" y="2535732"/>
            <a:ext cx="317716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00" dirty="0">
                <a:solidFill>
                  <a:schemeClr val="bg1"/>
                </a:solidFill>
              </a:rPr>
              <a:t>PUK </a:t>
            </a:r>
            <a:r>
              <a:rPr lang="en-CA" sz="300" dirty="0" err="1">
                <a:solidFill>
                  <a:schemeClr val="bg1"/>
                </a:solidFill>
              </a:rPr>
              <a:t>PUK</a:t>
            </a:r>
            <a:endParaRPr lang="en-CA" sz="3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CC0E00-C46D-6B43-9E84-E3BD13CBFF2D}"/>
              </a:ext>
            </a:extLst>
          </p:cNvPr>
          <p:cNvSpPr txBox="1"/>
          <p:nvPr/>
        </p:nvSpPr>
        <p:spPr>
          <a:xfrm>
            <a:off x="2207469" y="2837032"/>
            <a:ext cx="309700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00" dirty="0">
                <a:solidFill>
                  <a:schemeClr val="bg1"/>
                </a:solidFill>
              </a:rPr>
              <a:t>Douglas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9DD3B9-F9F4-9DDB-32C3-FAD58ED9D3A7}"/>
              </a:ext>
            </a:extLst>
          </p:cNvPr>
          <p:cNvSpPr/>
          <p:nvPr/>
        </p:nvSpPr>
        <p:spPr>
          <a:xfrm>
            <a:off x="3829330" y="3046132"/>
            <a:ext cx="117255" cy="53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2E1E600-31A4-9DAF-855A-D7C5FD682938}"/>
              </a:ext>
            </a:extLst>
          </p:cNvPr>
          <p:cNvSpPr/>
          <p:nvPr/>
        </p:nvSpPr>
        <p:spPr>
          <a:xfrm rot="3047328">
            <a:off x="5027632" y="3044544"/>
            <a:ext cx="262692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DB63219-0AA5-993B-6347-5203A644CFDA}"/>
              </a:ext>
            </a:extLst>
          </p:cNvPr>
          <p:cNvSpPr/>
          <p:nvPr/>
        </p:nvSpPr>
        <p:spPr>
          <a:xfrm rot="7102970" flipH="1">
            <a:off x="2455348" y="2789275"/>
            <a:ext cx="86322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A015632-2BAB-61FE-2EC9-B9628C9286B1}"/>
              </a:ext>
            </a:extLst>
          </p:cNvPr>
          <p:cNvSpPr/>
          <p:nvPr/>
        </p:nvSpPr>
        <p:spPr>
          <a:xfrm rot="7102970" flipH="1">
            <a:off x="2393112" y="3015845"/>
            <a:ext cx="5926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2357F2-8E69-C130-E83C-36FE06D7419F}"/>
              </a:ext>
            </a:extLst>
          </p:cNvPr>
          <p:cNvSpPr txBox="1"/>
          <p:nvPr/>
        </p:nvSpPr>
        <p:spPr>
          <a:xfrm>
            <a:off x="2359869" y="2989432"/>
            <a:ext cx="284052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00" dirty="0" err="1">
                <a:solidFill>
                  <a:schemeClr val="bg1"/>
                </a:solidFill>
              </a:rPr>
              <a:t>Langia</a:t>
            </a:r>
            <a:endParaRPr lang="en-CA" sz="300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BB92CF-49A0-1C85-3B4C-A37E47D1DC10}"/>
              </a:ext>
            </a:extLst>
          </p:cNvPr>
          <p:cNvSpPr txBox="1"/>
          <p:nvPr/>
        </p:nvSpPr>
        <p:spPr>
          <a:xfrm>
            <a:off x="2452719" y="2742884"/>
            <a:ext cx="333746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00" dirty="0" err="1">
                <a:solidFill>
                  <a:schemeClr val="bg1"/>
                </a:solidFill>
              </a:rPr>
              <a:t>Weimang</a:t>
            </a:r>
            <a:endParaRPr lang="en-CA" sz="3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CC391E-4901-B839-5E75-DE5B87C3F80F}"/>
              </a:ext>
            </a:extLst>
          </p:cNvPr>
          <p:cNvSpPr txBox="1"/>
          <p:nvPr/>
        </p:nvSpPr>
        <p:spPr>
          <a:xfrm>
            <a:off x="1714659" y="3890469"/>
            <a:ext cx="1691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>
                    <a:lumMod val="95000"/>
                  </a:schemeClr>
                </a:solidFill>
              </a:rPr>
              <a:t>Western Province Natural Gas Pipeline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9D4D366-85C3-CE41-EF77-F884F9790605}"/>
              </a:ext>
            </a:extLst>
          </p:cNvPr>
          <p:cNvSpPr/>
          <p:nvPr/>
        </p:nvSpPr>
        <p:spPr>
          <a:xfrm rot="3661068">
            <a:off x="-3425" y="2642183"/>
            <a:ext cx="5748500" cy="223537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3150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933DCF-B74E-2589-7A8C-8C8967EF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89B5726-6B70-4563-9B57-CAF20D701C1B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9A9C128-ACE2-6FF2-7C87-1C1328884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9" y="6501529"/>
            <a:ext cx="1841465" cy="248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08CBE7-2D98-3A0F-4AC1-E5B3A27E5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98" y="685394"/>
            <a:ext cx="10272811" cy="5487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330923-F490-97D3-6C7D-2BFB957C0481}"/>
              </a:ext>
            </a:extLst>
          </p:cNvPr>
          <p:cNvSpPr txBox="1"/>
          <p:nvPr/>
        </p:nvSpPr>
        <p:spPr>
          <a:xfrm>
            <a:off x="478393" y="216375"/>
            <a:ext cx="9571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Montserrat SemiBold" pitchFamily="2" charset="77"/>
              </a:rPr>
              <a:t>Western Province Pipeline and LNG Facility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E2C502-35A0-02D7-36A9-5464030E531D}"/>
              </a:ext>
            </a:extLst>
          </p:cNvPr>
          <p:cNvCxnSpPr/>
          <p:nvPr/>
        </p:nvCxnSpPr>
        <p:spPr>
          <a:xfrm flipV="1">
            <a:off x="4598284" y="4531502"/>
            <a:ext cx="0" cy="115001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884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6CEDD4-A659-3FFC-D452-8D445375C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5726-6B70-4563-9B57-CAF20D701C1B}" type="slidenum">
              <a:rPr lang="en-CA" smtClean="0"/>
              <a:t>16</a:t>
            </a:fld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20FD40-63D4-D50B-4BA2-C7B2617D9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19" y="1976119"/>
            <a:ext cx="4955149" cy="22014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19210F-6C16-6DD7-D7A5-E96569F1A078}"/>
              </a:ext>
            </a:extLst>
          </p:cNvPr>
          <p:cNvSpPr txBox="1"/>
          <p:nvPr/>
        </p:nvSpPr>
        <p:spPr>
          <a:xfrm>
            <a:off x="5991474" y="1050151"/>
            <a:ext cx="5570925" cy="6528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Based on field production of 500 </a:t>
            </a:r>
            <a:r>
              <a:rPr lang="en-CA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mmcf</a:t>
            </a:r>
            <a:r>
              <a:rPr lang="en-CA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/d the annual LNG production would be 3.8mtpa. Annual declines match those of the aggregate feedstock. </a:t>
            </a:r>
          </a:p>
          <a:p>
            <a:pPr marL="7429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kern="100" dirty="0">
                <a:latin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CA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project rate of return on the LNG facility </a:t>
            </a:r>
            <a:r>
              <a:rPr lang="en-CA" kern="100" dirty="0">
                <a:latin typeface="Aptos" panose="020B0004020202020204" pitchFamily="34" charset="0"/>
                <a:cs typeface="Times New Roman" panose="02020603050405020304" pitchFamily="18" charset="0"/>
              </a:rPr>
              <a:t>component of the project is </a:t>
            </a:r>
            <a:r>
              <a:rPr lang="en-CA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16.7%. </a:t>
            </a:r>
          </a:p>
          <a:p>
            <a:pPr marL="7429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Assuming new sources of natural gas are discovered in the Western Province and tied into the Western Pipeline and throughput at the plant capacity remains </a:t>
            </a:r>
            <a:r>
              <a:rPr lang="en-CA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constant at 500 </a:t>
            </a:r>
            <a:r>
              <a:rPr lang="en-CA" b="1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mmcf</a:t>
            </a:r>
            <a:r>
              <a:rPr lang="en-CA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/d the rate of return from the LNG facility increases to </a:t>
            </a:r>
            <a:r>
              <a:rPr lang="en-CA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21.4%</a:t>
            </a:r>
          </a:p>
          <a:p>
            <a:pPr marL="7429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average tolls for US based LNG facilities are facilities are $2.45 per mcf. </a:t>
            </a:r>
          </a:p>
          <a:p>
            <a:pPr marL="7429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lvl="1" algn="just">
              <a:lnSpc>
                <a:spcPct val="115000"/>
              </a:lnSpc>
              <a:spcAft>
                <a:spcPts val="800"/>
              </a:spcAft>
            </a:pPr>
            <a:r>
              <a:rPr lang="en-CA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7429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DE3388-313B-0DAF-B805-182421EF3E33}"/>
              </a:ext>
            </a:extLst>
          </p:cNvPr>
          <p:cNvSpPr txBox="1"/>
          <p:nvPr/>
        </p:nvSpPr>
        <p:spPr>
          <a:xfrm>
            <a:off x="933119" y="1606787"/>
            <a:ext cx="177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Key Assumption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2D71F-5325-0E86-30E7-9242BBBA896D}"/>
              </a:ext>
            </a:extLst>
          </p:cNvPr>
          <p:cNvSpPr txBox="1"/>
          <p:nvPr/>
        </p:nvSpPr>
        <p:spPr>
          <a:xfrm>
            <a:off x="585969" y="401215"/>
            <a:ext cx="6697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Montserrat SemiBold" pitchFamily="2" charset="77"/>
              </a:rPr>
              <a:t>Western Province LNG Facility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ECB020-F65E-291F-DBC6-F3ABB0A27330}"/>
              </a:ext>
            </a:extLst>
          </p:cNvPr>
          <p:cNvSpPr txBox="1"/>
          <p:nvPr/>
        </p:nvSpPr>
        <p:spPr>
          <a:xfrm>
            <a:off x="971712" y="4325025"/>
            <a:ext cx="48779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Reserves		            2.4 </a:t>
            </a:r>
            <a:r>
              <a:rPr lang="en-CA" b="1" dirty="0" err="1"/>
              <a:t>tcf</a:t>
            </a:r>
            <a:endParaRPr lang="en-CA" b="1" dirty="0"/>
          </a:p>
          <a:p>
            <a:pPr lvl="1"/>
            <a:r>
              <a:rPr lang="en-CA" b="1" dirty="0"/>
              <a:t>PDL 10 </a:t>
            </a:r>
          </a:p>
          <a:p>
            <a:pPr lvl="1"/>
            <a:r>
              <a:rPr lang="en-CA" b="1" dirty="0"/>
              <a:t>PRL 21</a:t>
            </a:r>
          </a:p>
          <a:p>
            <a:pPr lvl="1"/>
            <a:r>
              <a:rPr lang="en-CA" b="1" dirty="0"/>
              <a:t>PRL 28</a:t>
            </a:r>
          </a:p>
          <a:p>
            <a:pPr lvl="1"/>
            <a:r>
              <a:rPr lang="en-CA" b="1" dirty="0"/>
              <a:t>PRL 62</a:t>
            </a:r>
          </a:p>
          <a:p>
            <a:r>
              <a:rPr lang="en-CA" b="1" dirty="0"/>
              <a:t>Structures		             10</a:t>
            </a:r>
          </a:p>
          <a:p>
            <a:r>
              <a:rPr lang="en-CA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12046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3C458C-899B-C297-7DFC-056BF05B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5726-6B70-4563-9B57-CAF20D701C1B}" type="slidenum">
              <a:rPr lang="en-CA" smtClean="0"/>
              <a:t>17</a:t>
            </a:fld>
            <a:endParaRPr lang="en-CA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A67F3F1-6184-4CEA-86C2-A67B79426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9" y="6501529"/>
            <a:ext cx="1841465" cy="248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5F7F1B-4BF6-2BA8-526B-C935E39F2944}"/>
              </a:ext>
            </a:extLst>
          </p:cNvPr>
          <p:cNvSpPr txBox="1"/>
          <p:nvPr/>
        </p:nvSpPr>
        <p:spPr>
          <a:xfrm>
            <a:off x="6384631" y="624915"/>
            <a:ext cx="5291738" cy="5481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estimated pipeline distance to service PRL 40, PRL 21 &amp; 28 and Stanley are approximately 463 km with approximately 70km offshore and 393km onshore based on the routing outline below. </a:t>
            </a:r>
          </a:p>
          <a:p>
            <a:pPr marL="7429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Western Province Gas Pipeline proposed in a 26” natural gas pipeline and a 10” condensate extending from Stanley to Daru estimated to extend approximately 477 km. </a:t>
            </a:r>
          </a:p>
          <a:p>
            <a:pPr marL="7429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Estimated cost is $1.7 billion being $3.6 million per km. </a:t>
            </a:r>
          </a:p>
          <a:p>
            <a:pPr marL="7429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Based on 500 </a:t>
            </a:r>
            <a:r>
              <a:rPr lang="en-CA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mmcf</a:t>
            </a: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/d from the three areas, and the Tolling Scheme proposed,  the </a:t>
            </a:r>
            <a:r>
              <a:rPr lang="en-CA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Rate of Return on the Pipeline would amount to a modest 14.3%. </a:t>
            </a:r>
            <a:endParaRPr lang="en-CA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48F387-FD4C-5A0C-AB91-AC2F2C54B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67" y="1370465"/>
            <a:ext cx="5621495" cy="199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607174-DF56-50B3-0468-5B819026F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73" y="3760301"/>
            <a:ext cx="5548789" cy="20269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182B68-984A-1EFC-3A12-7CE4425C0F71}"/>
              </a:ext>
            </a:extLst>
          </p:cNvPr>
          <p:cNvSpPr txBox="1"/>
          <p:nvPr/>
        </p:nvSpPr>
        <p:spPr>
          <a:xfrm>
            <a:off x="515631" y="143375"/>
            <a:ext cx="6697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Montserrat SemiBold" pitchFamily="2" charset="77"/>
              </a:rPr>
              <a:t>Western Province Pipeline and Proposed Tolling Scheme </a:t>
            </a:r>
          </a:p>
        </p:txBody>
      </p:sp>
    </p:spTree>
    <p:extLst>
      <p:ext uri="{BB962C8B-B14F-4D97-AF65-F5344CB8AC3E}">
        <p14:creationId xmlns:p14="http://schemas.microsoft.com/office/powerpoint/2010/main" val="1148906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E6C036-4ED5-BC98-635D-8AB7388650E6}"/>
              </a:ext>
            </a:extLst>
          </p:cNvPr>
          <p:cNvSpPr txBox="1"/>
          <p:nvPr/>
        </p:nvSpPr>
        <p:spPr>
          <a:xfrm>
            <a:off x="1064306" y="341143"/>
            <a:ext cx="5167185" cy="1298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Field Development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2A6CE4-4267-43F7-D2E1-011171DE4E97}"/>
              </a:ext>
            </a:extLst>
          </p:cNvPr>
          <p:cNvSpPr txBox="1"/>
          <p:nvPr/>
        </p:nvSpPr>
        <p:spPr>
          <a:xfrm>
            <a:off x="6267302" y="856734"/>
            <a:ext cx="5244274" cy="1680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Based on the estimated field development cost and the associated Tolls related to the location of each field we can calculated the </a:t>
            </a:r>
            <a:r>
              <a:rPr lang="en-US" sz="2000" b="1" dirty="0"/>
              <a:t>Rate of Return from each unique field development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9D1E1A-476C-8F1C-86C6-0203BF4A0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299" y="3175746"/>
            <a:ext cx="5098277" cy="20959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933DCF-B74E-2589-7A8C-8C8967EF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89B5726-6B70-4563-9B57-CAF20D701C1B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9A9C128-ACE2-6FF2-7C87-1C1328884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9" y="6501529"/>
            <a:ext cx="1841465" cy="248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48E86A-FEA9-FC54-0D1E-9CED1EC07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39" y="1981200"/>
            <a:ext cx="5737241" cy="42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70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0D59B-E11D-68B9-8964-EE4715F84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869" y="131407"/>
            <a:ext cx="5157787" cy="823912"/>
          </a:xfrm>
        </p:spPr>
        <p:txBody>
          <a:bodyPr/>
          <a:lstStyle/>
          <a:p>
            <a:r>
              <a:rPr lang="en-CA" dirty="0"/>
              <a:t>High Arctic Rig 115 - </a:t>
            </a:r>
            <a:r>
              <a:rPr lang="en-CA" dirty="0" err="1"/>
              <a:t>Barikewa</a:t>
            </a:r>
            <a:endParaRPr lang="en-C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D67D963-8337-F12E-07E8-FE1FB43EB9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9457" y="1086369"/>
            <a:ext cx="4692845" cy="35117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30FF8-986E-2CF5-BEA3-7283E891E1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48943" y="27675"/>
            <a:ext cx="5183188" cy="823912"/>
          </a:xfrm>
        </p:spPr>
        <p:txBody>
          <a:bodyPr/>
          <a:lstStyle/>
          <a:p>
            <a:r>
              <a:rPr lang="en-CA" dirty="0"/>
              <a:t>Star Valley Drilling - Rig 102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BD208E4-8D4D-CCAD-BCE3-1D5F04F9C91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30005" y="851587"/>
            <a:ext cx="4514586" cy="38170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818297-A3BC-7D21-02E6-F93CBC414001}"/>
              </a:ext>
            </a:extLst>
          </p:cNvPr>
          <p:cNvSpPr txBox="1"/>
          <p:nvPr/>
        </p:nvSpPr>
        <p:spPr>
          <a:xfrm>
            <a:off x="794328" y="4729199"/>
            <a:ext cx="37657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Well Depth		 1,950m</a:t>
            </a:r>
          </a:p>
          <a:p>
            <a:r>
              <a:rPr lang="en-CA" dirty="0"/>
              <a:t>Men on Location  	   	 125</a:t>
            </a:r>
          </a:p>
          <a:p>
            <a:r>
              <a:rPr lang="en-CA" dirty="0"/>
              <a:t>Days on Location 	 	   55</a:t>
            </a:r>
          </a:p>
          <a:p>
            <a:r>
              <a:rPr lang="en-CA" dirty="0"/>
              <a:t>Well Cost 		 $30mm</a:t>
            </a:r>
          </a:p>
          <a:p>
            <a:endParaRPr lang="en-CA" dirty="0"/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A0A2B3A-F843-F7E1-FF05-390D38324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9" y="6501529"/>
            <a:ext cx="1841465" cy="2483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3F9239-CC71-10A2-88A9-56EBB6A1FB3C}"/>
              </a:ext>
            </a:extLst>
          </p:cNvPr>
          <p:cNvSpPr txBox="1"/>
          <p:nvPr/>
        </p:nvSpPr>
        <p:spPr>
          <a:xfrm>
            <a:off x="6933077" y="4812614"/>
            <a:ext cx="39084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Well Depth		 2,374m</a:t>
            </a:r>
          </a:p>
          <a:p>
            <a:r>
              <a:rPr lang="en-CA" dirty="0"/>
              <a:t>Men on Location  	   	 6</a:t>
            </a:r>
          </a:p>
          <a:p>
            <a:r>
              <a:rPr lang="en-CA" dirty="0"/>
              <a:t>Days on Location 	 	 8.6</a:t>
            </a:r>
          </a:p>
          <a:p>
            <a:r>
              <a:rPr lang="en-CA" dirty="0"/>
              <a:t>Well Cost 		&lt;$1.0mm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9529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23B26-84A1-20D6-AA3C-352AACFFE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DB30C9-16CD-16EA-E499-2DDF7490E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9" y="6501529"/>
            <a:ext cx="1841465" cy="248399"/>
          </a:xfrm>
          <a:prstGeom prst="rect">
            <a:avLst/>
          </a:prstGeom>
        </p:spPr>
      </p:pic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0EBFC01C-DDAC-9D59-F039-56365FC0B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01508" y="6443695"/>
            <a:ext cx="469900" cy="365125"/>
          </a:xfrm>
        </p:spPr>
        <p:txBody>
          <a:bodyPr/>
          <a:lstStyle/>
          <a:p>
            <a:fld id="{585BB02A-7869-8E4A-B915-9D5022E2B982}" type="slidenum">
              <a:rPr lang="en-CA" sz="1000" smtClean="0">
                <a:solidFill>
                  <a:schemeClr val="tx1"/>
                </a:solidFill>
                <a:latin typeface="Montserrat" pitchFamily="2" charset="77"/>
              </a:rPr>
              <a:t>2</a:t>
            </a:fld>
            <a:endParaRPr lang="en-CA" sz="100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EA045C-3C56-F1D4-5977-C1D9C604C698}"/>
              </a:ext>
            </a:extLst>
          </p:cNvPr>
          <p:cNvSpPr txBox="1"/>
          <p:nvPr/>
        </p:nvSpPr>
        <p:spPr>
          <a:xfrm>
            <a:off x="400693" y="1315979"/>
            <a:ext cx="11172732" cy="366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latin typeface="Montserrat" pitchFamily="2" charset="77"/>
              </a:rPr>
              <a:t>ROBCO was </a:t>
            </a:r>
            <a:r>
              <a:rPr lang="en-CA" sz="1600" b="1" dirty="0">
                <a:latin typeface="Montserrat" pitchFamily="2" charset="77"/>
              </a:rPr>
              <a:t>established in March 2022 </a:t>
            </a:r>
            <a:r>
              <a:rPr lang="en-CA" sz="1600" dirty="0">
                <a:latin typeface="Montserrat" pitchFamily="2" charset="77"/>
              </a:rPr>
              <a:t>to develop natural gas reserves in the Western Province of Papua New Guinea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latin typeface="Montserrat" pitchFamily="2" charset="77"/>
              </a:rPr>
              <a:t>ROBCO is </a:t>
            </a:r>
            <a:r>
              <a:rPr lang="en-CA" sz="1600" b="1" dirty="0">
                <a:latin typeface="Montserrat" pitchFamily="2" charset="77"/>
              </a:rPr>
              <a:t>led by J. Cameron Bailey </a:t>
            </a:r>
            <a:r>
              <a:rPr lang="en-CA" sz="1600" dirty="0">
                <a:latin typeface="Montserrat" pitchFamily="2" charset="77"/>
              </a:rPr>
              <a:t>who was previously the President and Chief Executive Officer of High Arctic Energy Services Inc. an energy  service company providing drilling </a:t>
            </a:r>
            <a:r>
              <a:rPr lang="en-CA" sz="1600">
                <a:latin typeface="Montserrat" pitchFamily="2" charset="77"/>
              </a:rPr>
              <a:t>and related services </a:t>
            </a:r>
            <a:r>
              <a:rPr lang="en-CA" sz="1600" dirty="0">
                <a:latin typeface="Montserrat" pitchFamily="2" charset="77"/>
              </a:rPr>
              <a:t>in PNG. 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latin typeface="Montserrat" pitchFamily="2" charset="77"/>
              </a:rPr>
              <a:t>Mr. Bailey </a:t>
            </a:r>
            <a:r>
              <a:rPr lang="en-CA" sz="1600" b="1" dirty="0">
                <a:latin typeface="Montserrat" pitchFamily="2" charset="77"/>
              </a:rPr>
              <a:t>background is in energy investment banking  </a:t>
            </a:r>
            <a:r>
              <a:rPr lang="en-CA" sz="1600" dirty="0">
                <a:latin typeface="Montserrat" pitchFamily="2" charset="77"/>
              </a:rPr>
              <a:t>with a  track record of raising over $15 billion of capital for energy development projects in Canada and throughout the world. </a:t>
            </a:r>
          </a:p>
          <a:p>
            <a:pPr lvl="1">
              <a:lnSpc>
                <a:spcPts val="2200"/>
              </a:lnSpc>
              <a:spcAft>
                <a:spcPts val="1200"/>
              </a:spcAft>
            </a:pPr>
            <a:endParaRPr lang="en-CA" sz="1600" dirty="0">
              <a:latin typeface="Montserrat" pitchFamily="2" charset="77"/>
            </a:endParaRP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CA" sz="1600" dirty="0">
              <a:latin typeface="Montserrat" pitchFamily="2" charset="77"/>
            </a:endParaRP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CA" sz="1600" dirty="0"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ADF0C4-4527-FEA3-C5CE-36A9DD6AC3D8}"/>
              </a:ext>
            </a:extLst>
          </p:cNvPr>
          <p:cNvSpPr txBox="1"/>
          <p:nvPr/>
        </p:nvSpPr>
        <p:spPr>
          <a:xfrm>
            <a:off x="328061" y="453688"/>
            <a:ext cx="5548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>
                <a:latin typeface="Montserrat SemiBold" pitchFamily="2" charset="77"/>
              </a:rPr>
              <a:t>Robinson Energy Limited</a:t>
            </a:r>
            <a:endParaRPr lang="en-CA" sz="3200" b="1" dirty="0"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18672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43B76-8182-0436-D21F-9413EACA8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Multi Disciplined Approach to Western Province Development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7B365E-812B-7D7F-C838-9CC73831F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10189110" cy="4498975"/>
          </a:xfrm>
        </p:spPr>
        <p:txBody>
          <a:bodyPr/>
          <a:lstStyle/>
          <a:p>
            <a:r>
              <a:rPr lang="en-CA" b="1" dirty="0"/>
              <a:t>Coordination and cooperation </a:t>
            </a:r>
            <a:r>
              <a:rPr lang="en-CA" dirty="0"/>
              <a:t>amongst Licence holders to ensure </a:t>
            </a:r>
            <a:r>
              <a:rPr lang="en-CA" b="1" dirty="0"/>
              <a:t>sufficient critical mass </a:t>
            </a:r>
            <a:r>
              <a:rPr lang="en-CA" dirty="0"/>
              <a:t>to justify the construction of a Pipeline and LNG Facility.</a:t>
            </a:r>
          </a:p>
          <a:p>
            <a:r>
              <a:rPr lang="en-CA" dirty="0"/>
              <a:t>Strategy to </a:t>
            </a:r>
            <a:r>
              <a:rPr lang="en-CA" b="1" dirty="0"/>
              <a:t>reduce execution </a:t>
            </a:r>
            <a:r>
              <a:rPr lang="en-CA" dirty="0"/>
              <a:t>cost in the Western Province – </a:t>
            </a:r>
            <a:r>
              <a:rPr lang="en-CA" b="1" dirty="0"/>
              <a:t>Land Access</a:t>
            </a:r>
          </a:p>
          <a:p>
            <a:r>
              <a:rPr lang="en-CA" b="1" dirty="0"/>
              <a:t>Access to capital </a:t>
            </a:r>
            <a:r>
              <a:rPr lang="en-CA" dirty="0"/>
              <a:t>focus on Strategic Pipeline and LNG Facility servicing multiple resource owners/developers </a:t>
            </a:r>
            <a:r>
              <a:rPr lang="en-CA" b="1" dirty="0"/>
              <a:t>segregating risk/return profile of various components of development </a:t>
            </a:r>
          </a:p>
          <a:p>
            <a:endParaRPr lang="en-CA" b="1" dirty="0"/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05786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2C99F9-35B7-6820-7B03-DB58F8B9C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Estimated of </a:t>
            </a:r>
            <a:r>
              <a:rPr lang="en-CA" b="1" dirty="0"/>
              <a:t>300 km of roads </a:t>
            </a:r>
            <a:r>
              <a:rPr lang="en-CA" dirty="0"/>
              <a:t>required to be constructed to access </a:t>
            </a:r>
            <a:r>
              <a:rPr lang="en-CA" b="1" dirty="0"/>
              <a:t>well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500 km road building along pipeline construction </a:t>
            </a:r>
            <a:r>
              <a:rPr lang="en-CA" dirty="0"/>
              <a:t>route connecting Western province from Daru to </a:t>
            </a:r>
            <a:r>
              <a:rPr lang="en-CA" dirty="0" err="1"/>
              <a:t>Kiunga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Opportunity for </a:t>
            </a:r>
            <a:r>
              <a:rPr lang="en-CA" b="1" dirty="0"/>
              <a:t>Natural Gas Generated Electricity </a:t>
            </a:r>
            <a:r>
              <a:rPr lang="en-CA" dirty="0"/>
              <a:t>to supply rural communities and </a:t>
            </a:r>
            <a:r>
              <a:rPr lang="en-CA" b="1" dirty="0"/>
              <a:t>other commercial developments</a:t>
            </a:r>
            <a:r>
              <a:rPr lang="en-CA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 Estimated Government proceeds of  over </a:t>
            </a:r>
            <a:r>
              <a:rPr lang="en-CA" b="1" dirty="0"/>
              <a:t>$5 billion in taxes and royalty</a:t>
            </a:r>
            <a:r>
              <a:rPr lang="en-CA" dirty="0"/>
              <a:t> receipts over the life of the project.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Stimulate exploration and development </a:t>
            </a:r>
            <a:r>
              <a:rPr lang="en-CA" dirty="0"/>
              <a:t>activities in the Western Province – promote long term support from </a:t>
            </a:r>
            <a:r>
              <a:rPr lang="en-CA" b="1" dirty="0"/>
              <a:t>local services and employment</a:t>
            </a:r>
            <a:r>
              <a:rPr lang="en-CA" dirty="0"/>
              <a:t>. </a:t>
            </a:r>
          </a:p>
          <a:p>
            <a:endParaRPr lang="en-C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5B55F2-9213-C070-3CAC-7B8CBEDF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5726-6B70-4563-9B57-CAF20D701C1B}" type="slidenum">
              <a:rPr lang="en-CA" smtClean="0"/>
              <a:t>21</a:t>
            </a:fld>
            <a:endParaRPr lang="en-CA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A793B3D-888E-ED38-56E0-3546A36DF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9" y="6501529"/>
            <a:ext cx="1841465" cy="248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FC9BD9-AAB1-2958-481D-5B70799BE59A}"/>
              </a:ext>
            </a:extLst>
          </p:cNvPr>
          <p:cNvSpPr txBox="1"/>
          <p:nvPr/>
        </p:nvSpPr>
        <p:spPr>
          <a:xfrm>
            <a:off x="915041" y="308583"/>
            <a:ext cx="9571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Montserrat SemiBold" pitchFamily="2" charset="77"/>
              </a:rPr>
              <a:t>Benefits of Western Province Pipeline and LNG Facility </a:t>
            </a:r>
          </a:p>
        </p:txBody>
      </p:sp>
    </p:spTree>
    <p:extLst>
      <p:ext uri="{BB962C8B-B14F-4D97-AF65-F5344CB8AC3E}">
        <p14:creationId xmlns:p14="http://schemas.microsoft.com/office/powerpoint/2010/main" val="3397084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276041-96D2-81CF-0FBB-211629276334}"/>
              </a:ext>
            </a:extLst>
          </p:cNvPr>
          <p:cNvSpPr/>
          <p:nvPr/>
        </p:nvSpPr>
        <p:spPr>
          <a:xfrm>
            <a:off x="0" y="-442"/>
            <a:ext cx="12192000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08291-FCBA-40A9-A956-2DE3DD2C0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681" y="3891281"/>
            <a:ext cx="6421120" cy="2730499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CA" sz="3600" b="1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en-CA" sz="3600" dirty="0">
                <a:solidFill>
                  <a:schemeClr val="bg1"/>
                </a:solidFill>
                <a:latin typeface="Montserrat" pitchFamily="2" charset="77"/>
              </a:rPr>
              <a:t>Papua New Guinea</a:t>
            </a:r>
            <a:br>
              <a:rPr lang="en-CA" sz="1200" dirty="0">
                <a:solidFill>
                  <a:schemeClr val="bg1"/>
                </a:solidFill>
                <a:latin typeface="Montserrat" pitchFamily="2" charset="77"/>
              </a:rPr>
            </a:br>
            <a:br>
              <a:rPr lang="en-CA" sz="1200" dirty="0">
                <a:solidFill>
                  <a:schemeClr val="bg1"/>
                </a:solidFill>
                <a:latin typeface="Montserrat" pitchFamily="2" charset="77"/>
              </a:rPr>
            </a:br>
            <a:br>
              <a:rPr lang="en-CA" sz="1200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en-CA" sz="2700" dirty="0">
                <a:solidFill>
                  <a:schemeClr val="bg1"/>
                </a:solidFill>
                <a:latin typeface="Montserrat" pitchFamily="2" charset="77"/>
              </a:rPr>
              <a:t>J.  Cameron Bailey</a:t>
            </a:r>
            <a:br>
              <a:rPr lang="en-CA" sz="2700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en-CA" sz="2700" dirty="0">
                <a:solidFill>
                  <a:schemeClr val="bg1"/>
                </a:solidFill>
                <a:latin typeface="Montserrat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jcbailey@robinsonenergy.ca</a:t>
            </a:r>
            <a:br>
              <a:rPr lang="en-CA" sz="2700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en-CA" sz="2700" dirty="0">
                <a:solidFill>
                  <a:schemeClr val="bg1"/>
                </a:solidFill>
                <a:latin typeface="Montserrat" pitchFamily="2" charset="77"/>
              </a:rPr>
              <a:t>403 680 0434</a:t>
            </a:r>
            <a:br>
              <a:rPr lang="en-CA" sz="2400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en-CA" sz="1200" dirty="0">
                <a:solidFill>
                  <a:schemeClr val="bg1"/>
                </a:solidFill>
                <a:latin typeface="Montserrat" pitchFamily="2" charset="77"/>
              </a:rPr>
              <a:t>www.robinson-energy.com</a:t>
            </a:r>
            <a:endParaRPr lang="en-CA" sz="1800" dirty="0">
              <a:latin typeface="Montserrat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D7D587-7F7A-E13E-C247-DAE50659D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20" y="-441"/>
            <a:ext cx="2970179" cy="2227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2A3966-7ECD-515D-DF1C-591A88D5F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3" y="3556161"/>
            <a:ext cx="5931273" cy="8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9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C7BD0-B64C-177C-CCC6-6BE58D10A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10EA0-380C-1E0D-DF8E-ED6FA58D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6" y="125809"/>
            <a:ext cx="6032684" cy="1325563"/>
          </a:xfrm>
        </p:spPr>
        <p:txBody>
          <a:bodyPr/>
          <a:lstStyle/>
          <a:p>
            <a:pPr algn="ctr"/>
            <a:r>
              <a:rPr lang="en-US" sz="3200" b="1" dirty="0">
                <a:latin typeface="Montserrat SemiBold" pitchFamily="2" charset="77"/>
                <a:ea typeface="+mn-ea"/>
                <a:cs typeface="+mn-cs"/>
              </a:rPr>
              <a:t>ROBCO Asian LNG Forecast Demand</a:t>
            </a:r>
            <a:endParaRPr lang="en-CA" sz="3200" b="1" dirty="0">
              <a:latin typeface="Montserrat SemiBold" pitchFamily="2" charset="77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0C27D-641C-66DD-5520-2722EDE56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9" y="6492875"/>
            <a:ext cx="1774126" cy="239316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3B9177B-E440-9B16-C3CD-0E4A83444A2E}"/>
              </a:ext>
            </a:extLst>
          </p:cNvPr>
          <p:cNvGraphicFramePr>
            <a:graphicFrameLocks noGrp="1"/>
          </p:cNvGraphicFramePr>
          <p:nvPr/>
        </p:nvGraphicFramePr>
        <p:xfrm>
          <a:off x="464249" y="1364111"/>
          <a:ext cx="5656947" cy="4944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52AFF14-F688-3C8E-B5C3-3F7BB388E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129" y="375965"/>
            <a:ext cx="4882186" cy="2744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B83A68-DBD9-18F2-8626-17FC5E0B7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129" y="3259477"/>
            <a:ext cx="4918266" cy="27449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070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A22BBE-0312-452C-4A39-61E7CA80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B5726-6B70-4563-9B57-CAF20D701C1B}" type="slidenum">
              <a:rPr lang="en-CA" smtClean="0"/>
              <a:pPr>
                <a:spcAft>
                  <a:spcPts val="600"/>
                </a:spcAft>
              </a:pPr>
              <a:t>4</a:t>
            </a:fld>
            <a:endParaRPr lang="en-CA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D3109AD-CDC1-78CC-5151-700612524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9" y="6501529"/>
            <a:ext cx="1841465" cy="24839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AC5FF95-61AD-7A5E-3AB3-B70E724B99CE}"/>
              </a:ext>
            </a:extLst>
          </p:cNvPr>
          <p:cNvSpPr txBox="1">
            <a:spLocks/>
          </p:cNvSpPr>
          <p:nvPr/>
        </p:nvSpPr>
        <p:spPr>
          <a:xfrm>
            <a:off x="596308" y="282523"/>
            <a:ext cx="1073711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Montserrat SemiBold" pitchFamily="2" charset="77"/>
                <a:ea typeface="+mn-ea"/>
                <a:cs typeface="+mn-cs"/>
              </a:rPr>
              <a:t>Rift Oil PLC -2008</a:t>
            </a:r>
            <a:endParaRPr lang="en-CA" sz="3200" b="1" dirty="0">
              <a:latin typeface="Montserrat SemiBold" pitchFamily="2" charset="77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65534-6BAD-69EF-0A02-0539BF9A9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14" y="1075764"/>
            <a:ext cx="6005392" cy="3949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64633C-240A-81C8-A972-2957E65732A0}"/>
              </a:ext>
            </a:extLst>
          </p:cNvPr>
          <p:cNvSpPr txBox="1"/>
          <p:nvPr/>
        </p:nvSpPr>
        <p:spPr>
          <a:xfrm>
            <a:off x="6791041" y="258475"/>
            <a:ext cx="4975412" cy="628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Following the discoveries of Douglas (2006) and PUK  </a:t>
            </a:r>
            <a:r>
              <a:rPr lang="en-CA" dirty="0" err="1"/>
              <a:t>PUK</a:t>
            </a:r>
            <a:r>
              <a:rPr lang="en-CA" dirty="0"/>
              <a:t> (2009) Rift engaged FLEX LNG to develop a plan for floating offshore LNG facility.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Engaged OSD Pipelines (now </a:t>
            </a:r>
            <a:r>
              <a:rPr lang="en-CA" dirty="0" err="1"/>
              <a:t>Verbrec</a:t>
            </a:r>
            <a:r>
              <a:rPr lang="en-CA" dirty="0"/>
              <a:t> Evolution Engineering) to plot and optimal route for a pipeline and location of LNG facility.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Based on a reserve base of 750 bcf two options were considered:</a:t>
            </a:r>
            <a:br>
              <a:rPr lang="en-CA" dirty="0"/>
            </a:br>
            <a:r>
              <a:rPr lang="en-CA" sz="1200" dirty="0"/>
              <a:t>1</a:t>
            </a:r>
            <a:r>
              <a:rPr lang="en-CA" dirty="0"/>
              <a:t>. </a:t>
            </a: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300mmcf/d – 1.5mmtpa</a:t>
            </a: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Gas flow rate of 300MMscfd which would supply one vessel producing approximately 1.5MTLNG/pa; </a:t>
            </a:r>
            <a:endParaRPr lang="en-CA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Estimated Costs of 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$700 and $770 million</a:t>
            </a:r>
            <a:endParaRPr lang="en-CA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Water depths of 30m </a:t>
            </a:r>
            <a:endParaRPr lang="en-CA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20” pipeline</a:t>
            </a:r>
            <a:endParaRPr lang="en-CA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600mcf/d – 3.0mmtpa</a:t>
            </a:r>
            <a:endParaRPr lang="en-CA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Gas flow rate of 600MMscfd which would supply two vessels producing approximately 1.5MTLNG/pa; </a:t>
            </a:r>
            <a:endParaRPr lang="en-CA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Estimated Costs of $980 million</a:t>
            </a:r>
            <a:endParaRPr lang="en-CA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Water depths of 30m </a:t>
            </a:r>
            <a:endParaRPr lang="en-CA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26” pipeline</a:t>
            </a:r>
          </a:p>
          <a:p>
            <a:pPr marL="228600" indent="-2286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dirty="0"/>
              <a:t>Rift was eventual acquired by Talisman in late 2009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1143000" lvl="2" indent="-2286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en-US" sz="1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en-CA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957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A22BBE-0312-452C-4A39-61E7CA80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B5726-6B70-4563-9B57-CAF20D701C1B}" type="slidenum">
              <a:rPr lang="en-CA" smtClean="0"/>
              <a:pPr>
                <a:spcAft>
                  <a:spcPts val="600"/>
                </a:spcAft>
              </a:pPr>
              <a:t>5</a:t>
            </a:fld>
            <a:endParaRPr lang="en-CA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D3109AD-CDC1-78CC-5151-700612524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9" y="6501529"/>
            <a:ext cx="1841465" cy="24839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AC5FF95-61AD-7A5E-3AB3-B70E724B99CE}"/>
              </a:ext>
            </a:extLst>
          </p:cNvPr>
          <p:cNvSpPr txBox="1">
            <a:spLocks/>
          </p:cNvSpPr>
          <p:nvPr/>
        </p:nvSpPr>
        <p:spPr>
          <a:xfrm>
            <a:off x="596308" y="282523"/>
            <a:ext cx="1073711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Montserrat SemiBold" pitchFamily="2" charset="77"/>
                <a:ea typeface="+mn-ea"/>
                <a:cs typeface="+mn-cs"/>
              </a:rPr>
              <a:t>Horizon Oil/ Talisman Western Pipeline and LNG Proposal</a:t>
            </a:r>
            <a:endParaRPr lang="en-CA" sz="3200" b="1" dirty="0">
              <a:latin typeface="Montserrat SemiBold" pitchFamily="2" charset="77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2FD84-5BCF-E0E2-B59E-BB102F5C1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30" y="1394495"/>
            <a:ext cx="6064882" cy="4672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5AF046-6D83-2C20-D482-BEF988AF3356}"/>
              </a:ext>
            </a:extLst>
          </p:cNvPr>
          <p:cNvSpPr txBox="1"/>
          <p:nvPr/>
        </p:nvSpPr>
        <p:spPr>
          <a:xfrm>
            <a:off x="6331644" y="1394495"/>
            <a:ext cx="5425826" cy="652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Horizon Oil</a:t>
            </a:r>
            <a:r>
              <a:rPr lang="en-CA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junior oil and gas company listed on the ASX active in developing oil and gas reserves in New Zealand, China and Australia. </a:t>
            </a:r>
          </a:p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Horizon was </a:t>
            </a:r>
            <a:r>
              <a:rPr lang="en-CA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active in Papua New Guinea from 2008 to 2020 </a:t>
            </a:r>
            <a:r>
              <a:rPr lang="en-CA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it sold its PNG portfolio of assets to Arran Energy.</a:t>
            </a:r>
          </a:p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Horizon and its partners </a:t>
            </a:r>
            <a:r>
              <a:rPr lang="en-CA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which included Talisman </a:t>
            </a:r>
            <a:r>
              <a:rPr lang="en-CA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assembled interests in various licences in the Western Province which had and </a:t>
            </a:r>
            <a:r>
              <a:rPr lang="en-CA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estimated 2C Resource of 2.4 </a:t>
            </a:r>
            <a:r>
              <a:rPr lang="en-CA" sz="14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tcf</a:t>
            </a:r>
            <a:r>
              <a:rPr lang="en-CA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</a:t>
            </a:r>
            <a:r>
              <a:rPr lang="en-CA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2013 Horizon lodged an application for PDL 10</a:t>
            </a:r>
            <a:r>
              <a:rPr lang="en-CA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associated pipeline licence for the development of a liquids recovery gas re-injection scheme at Stanley. </a:t>
            </a:r>
          </a:p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Following the successful drilling of Elevala-2 and Ketu-2 Horizon began the study of a liquids recovery/gas re-injection scheme at PRL 21 and began the </a:t>
            </a:r>
            <a:r>
              <a:rPr lang="en-CA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planning for a Western Gas pipeline and LNG facility and lodged application for PDL 12  in 2014</a:t>
            </a:r>
          </a:p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1F87D9-8FCF-5F57-C38C-AE40C9B6CB1B}"/>
              </a:ext>
            </a:extLst>
          </p:cNvPr>
          <p:cNvSpPr txBox="1"/>
          <p:nvPr/>
        </p:nvSpPr>
        <p:spPr>
          <a:xfrm>
            <a:off x="660827" y="6132197"/>
            <a:ext cx="2575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/>
              <a:t>Source – 2013 Horizon Annual Report</a:t>
            </a:r>
          </a:p>
        </p:txBody>
      </p:sp>
    </p:spTree>
    <p:extLst>
      <p:ext uri="{BB962C8B-B14F-4D97-AF65-F5344CB8AC3E}">
        <p14:creationId xmlns:p14="http://schemas.microsoft.com/office/powerpoint/2010/main" val="2736602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A22BBE-0312-452C-4A39-61E7CA80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B5726-6B70-4563-9B57-CAF20D701C1B}" type="slidenum">
              <a:rPr lang="en-CA" smtClean="0"/>
              <a:pPr>
                <a:spcAft>
                  <a:spcPts val="600"/>
                </a:spcAft>
              </a:pPr>
              <a:t>6</a:t>
            </a:fld>
            <a:endParaRPr lang="en-CA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D3109AD-CDC1-78CC-5151-700612524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9" y="6501529"/>
            <a:ext cx="1841465" cy="24839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AC5FF95-61AD-7A5E-3AB3-B70E724B99CE}"/>
              </a:ext>
            </a:extLst>
          </p:cNvPr>
          <p:cNvSpPr txBox="1">
            <a:spLocks/>
          </p:cNvSpPr>
          <p:nvPr/>
        </p:nvSpPr>
        <p:spPr>
          <a:xfrm>
            <a:off x="596308" y="282523"/>
            <a:ext cx="1073711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Montserrat SemiBold" pitchFamily="2" charset="77"/>
                <a:ea typeface="+mn-ea"/>
                <a:cs typeface="+mn-cs"/>
              </a:rPr>
              <a:t>Horizon Oil/ Talisman Western Pipeline and LNG Proposal</a:t>
            </a:r>
            <a:endParaRPr lang="en-CA" sz="3200" b="1" dirty="0">
              <a:latin typeface="Montserrat SemiBold" pitchFamily="2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5AF046-6D83-2C20-D482-BEF988AF3356}"/>
              </a:ext>
            </a:extLst>
          </p:cNvPr>
          <p:cNvSpPr txBox="1"/>
          <p:nvPr/>
        </p:nvSpPr>
        <p:spPr>
          <a:xfrm>
            <a:off x="359869" y="1266586"/>
            <a:ext cx="11397601" cy="4811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from 2013 to 2018 Horizon refined the evaluation of a pipeline and LNG facility based on total 2C reserves for the fields a summary is as follows: </a:t>
            </a:r>
          </a:p>
          <a:p>
            <a:pPr marL="1200150" lvl="2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PDL 10 - Stanley Field</a:t>
            </a:r>
          </a:p>
          <a:p>
            <a:pPr marL="1200150" lvl="2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PRL21 – </a:t>
            </a:r>
            <a:r>
              <a:rPr lang="en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Elevela</a:t>
            </a: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Ketu and </a:t>
            </a:r>
            <a:r>
              <a:rPr lang="en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Tingu</a:t>
            </a: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Fields</a:t>
            </a:r>
          </a:p>
          <a:p>
            <a:pPr marL="1200150" lvl="2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PRL28 – Ubuntu Field</a:t>
            </a:r>
          </a:p>
          <a:p>
            <a:pPr marL="1200150" lvl="2" indent="-28575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PRL40 – </a:t>
            </a:r>
            <a:r>
              <a:rPr lang="en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Puk</a:t>
            </a: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Puk</a:t>
            </a: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Douglas Fields</a:t>
            </a:r>
          </a:p>
          <a:p>
            <a:pPr marL="628650" indent="-1714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Upstream processing facilities would initially be developed near </a:t>
            </a:r>
            <a:r>
              <a:rPr lang="en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Kiunga</a:t>
            </a: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to gather production from </a:t>
            </a:r>
            <a:r>
              <a:rPr lang="en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Elevala</a:t>
            </a: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Ketu,Stanley</a:t>
            </a: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Ubuntu fields.</a:t>
            </a:r>
          </a:p>
          <a:p>
            <a:pPr marL="628650" indent="-1714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Puk</a:t>
            </a: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Puk</a:t>
            </a: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Douglas, </a:t>
            </a:r>
            <a:r>
              <a:rPr lang="en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Weimeng</a:t>
            </a: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Langia</a:t>
            </a: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fields would be developed as back-fill through.</a:t>
            </a:r>
          </a:p>
          <a:p>
            <a:pPr marL="628650" indent="-1714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proposal was a 500km onshore pipeline consisting of gas pipeline and condensate pipeline routed to liquification facility on Daru Island. </a:t>
            </a:r>
          </a:p>
          <a:p>
            <a:pPr marL="628650" indent="-1714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Estimated production </a:t>
            </a:r>
            <a:r>
              <a:rPr lang="en-CA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was 290mmcf/d allowing for production of 1.8mtpa of LNG and 15,000 </a:t>
            </a:r>
            <a:r>
              <a:rPr lang="en-CA" sz="12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bbl</a:t>
            </a:r>
            <a:r>
              <a:rPr lang="en-CA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condensate</a:t>
            </a: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with upstream field cost of $1.2 billion </a:t>
            </a:r>
          </a:p>
          <a:p>
            <a:pPr marL="6286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Estimated pipeline costs consisting of 520km of 24” gas pipeline and 520km of 10” condensate pipeline was $1.0 billion. </a:t>
            </a:r>
          </a:p>
          <a:p>
            <a:pPr marL="6286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estimated cost of 1.8mmtpa floating LNG facility was $2.0 billion. </a:t>
            </a:r>
          </a:p>
          <a:p>
            <a:pPr marL="6286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Total project cost of $3.3 billion </a:t>
            </a:r>
          </a:p>
          <a:p>
            <a:pPr marL="6286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Based on a 2C case $74/</a:t>
            </a:r>
            <a:r>
              <a:rPr lang="en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boe</a:t>
            </a: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JCC and LNG 12.5% of JCC prices of $9.25 per </a:t>
            </a:r>
            <a:r>
              <a:rPr lang="en-CA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mmbtu</a:t>
            </a:r>
            <a:r>
              <a:rPr lang="en-CA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 project would generate an estimated </a:t>
            </a:r>
          </a:p>
          <a:p>
            <a:pPr marL="6286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Rate of Return  of 13%   </a:t>
            </a:r>
          </a:p>
          <a:p>
            <a:pPr marL="6286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break- even price of $60/</a:t>
            </a:r>
            <a:r>
              <a:rPr lang="en-CA" sz="12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bbl</a:t>
            </a:r>
            <a:r>
              <a:rPr lang="en-CA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being $7.50per </a:t>
            </a:r>
            <a:r>
              <a:rPr lang="en-CA" sz="12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mmbtu</a:t>
            </a:r>
            <a:r>
              <a:rPr lang="en-CA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228600" algn="just">
              <a:lnSpc>
                <a:spcPct val="115000"/>
              </a:lnSpc>
              <a:spcAft>
                <a:spcPts val="800"/>
              </a:spcAft>
            </a:pP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30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A22BBE-0312-452C-4A39-61E7CA80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B5726-6B70-4563-9B57-CAF20D701C1B}" type="slidenum">
              <a:rPr lang="en-CA" smtClean="0"/>
              <a:pPr>
                <a:spcAft>
                  <a:spcPts val="600"/>
                </a:spcAft>
              </a:pPr>
              <a:t>7</a:t>
            </a:fld>
            <a:endParaRPr lang="en-CA" dirty="0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D3109AD-CDC1-78CC-5151-700612524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9" y="6501529"/>
            <a:ext cx="1841465" cy="24839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AC5FF95-61AD-7A5E-3AB3-B70E724B99CE}"/>
              </a:ext>
            </a:extLst>
          </p:cNvPr>
          <p:cNvSpPr txBox="1">
            <a:spLocks/>
          </p:cNvSpPr>
          <p:nvPr/>
        </p:nvSpPr>
        <p:spPr>
          <a:xfrm>
            <a:off x="596308" y="282523"/>
            <a:ext cx="1073711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Montserrat SemiBold" pitchFamily="2" charset="77"/>
                <a:ea typeface="+mn-ea"/>
                <a:cs typeface="+mn-cs"/>
              </a:rPr>
              <a:t>Alternative Western Province Pipeline  </a:t>
            </a:r>
            <a:endParaRPr lang="en-CA" sz="3200" b="1" dirty="0">
              <a:latin typeface="Montserrat SemiBold" pitchFamily="2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5AF046-6D83-2C20-D482-BEF988AF3356}"/>
              </a:ext>
            </a:extLst>
          </p:cNvPr>
          <p:cNvSpPr txBox="1"/>
          <p:nvPr/>
        </p:nvSpPr>
        <p:spPr>
          <a:xfrm>
            <a:off x="7468881" y="1266586"/>
            <a:ext cx="4410635" cy="4104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 the December 2016 PNG Mining and Petroleum Conference a KUMUL Petroleum development proposal was referenced through the aggregation of fields and providing transportation</a:t>
            </a:r>
          </a:p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pro</a:t>
            </a:r>
            <a:r>
              <a:rPr lang="en-CA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posal involved a 400km pipeline from PRL 21 to KOPI and a further 400km to Caution Bay.</a:t>
            </a:r>
          </a:p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</a:t>
            </a:r>
            <a:r>
              <a:rPr lang="en-CA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estimated costs, pipeline capacities or tolling schemes were presented. </a:t>
            </a: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8DB30C-9E33-244A-B192-C9D1DC7E5914}"/>
              </a:ext>
            </a:extLst>
          </p:cNvPr>
          <p:cNvSpPr txBox="1"/>
          <p:nvPr/>
        </p:nvSpPr>
        <p:spPr>
          <a:xfrm>
            <a:off x="596308" y="6132197"/>
            <a:ext cx="5463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Source –February  2017 Horizon Presentation to PNG Petroleum and Energy Summit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36673-4487-060B-71AB-833638D62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08" y="1314085"/>
            <a:ext cx="7176451" cy="481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06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A22BBE-0312-452C-4A39-61E7CA80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9B5726-6B70-4563-9B57-CAF20D701C1B}" type="slidenum">
              <a:rPr lang="en-CA" smtClean="0"/>
              <a:pPr>
                <a:spcAft>
                  <a:spcPts val="600"/>
                </a:spcAft>
              </a:pPr>
              <a:t>8</a:t>
            </a:fld>
            <a:endParaRPr lang="en-CA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D3109AD-CDC1-78CC-5151-700612524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9" y="6501529"/>
            <a:ext cx="1841465" cy="24839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AC5FF95-61AD-7A5E-3AB3-B70E724B99CE}"/>
              </a:ext>
            </a:extLst>
          </p:cNvPr>
          <p:cNvSpPr txBox="1">
            <a:spLocks/>
          </p:cNvSpPr>
          <p:nvPr/>
        </p:nvSpPr>
        <p:spPr>
          <a:xfrm>
            <a:off x="596308" y="282523"/>
            <a:ext cx="1073711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Montserrat SemiBold" pitchFamily="2" charset="77"/>
                <a:ea typeface="+mn-ea"/>
                <a:cs typeface="+mn-cs"/>
              </a:rPr>
              <a:t>Historical Asian LNG Prices  - </a:t>
            </a:r>
            <a:r>
              <a:rPr lang="en-US" sz="2000" b="1" dirty="0">
                <a:latin typeface="Montserrat SemiBold" pitchFamily="2" charset="77"/>
                <a:ea typeface="+mn-ea"/>
                <a:cs typeface="+mn-cs"/>
              </a:rPr>
              <a:t>JKM $USD/</a:t>
            </a:r>
            <a:r>
              <a:rPr lang="en-US" sz="2000" b="1" dirty="0" err="1">
                <a:latin typeface="Montserrat SemiBold" pitchFamily="2" charset="77"/>
                <a:ea typeface="+mn-ea"/>
                <a:cs typeface="+mn-cs"/>
              </a:rPr>
              <a:t>mmbtu</a:t>
            </a:r>
            <a:endParaRPr lang="en-CA" sz="3200" b="1" dirty="0">
              <a:latin typeface="Montserrat SemiBold" pitchFamily="2" charset="77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B987F-5179-96DB-2104-C4BADFFE5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19" y="1246094"/>
            <a:ext cx="6476667" cy="4785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4E16D0-EA6D-421F-A2C4-F679D2C443FB}"/>
              </a:ext>
            </a:extLst>
          </p:cNvPr>
          <p:cNvSpPr txBox="1"/>
          <p:nvPr/>
        </p:nvSpPr>
        <p:spPr>
          <a:xfrm>
            <a:off x="6654373" y="1246094"/>
            <a:ext cx="5332719" cy="4946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the period of 2010 to 2014 the average Asian LNG prices amounted to $15.48 $USD per </a:t>
            </a:r>
            <a:r>
              <a:rPr lang="en-CA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mmbtu</a:t>
            </a: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compares to an average of $USD 7.54 per </a:t>
            </a:r>
            <a:r>
              <a:rPr lang="en-CA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mmbtu</a:t>
            </a: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 the period from 2014 to 2020. </a:t>
            </a:r>
          </a:p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have estimated the breakeven cost for generating a positive rate of return is between $7.50 and $8.50 per </a:t>
            </a:r>
            <a:r>
              <a:rPr lang="en-CA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mmbtu</a:t>
            </a: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believe reasonable expectation for Asian LNG prices to maintain a range between $10.00 and $15.00 per </a:t>
            </a:r>
            <a:r>
              <a:rPr lang="en-CA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mmbtu</a:t>
            </a: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providing ample returns for a proposed Western Province Gas Development. </a:t>
            </a:r>
          </a:p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82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761D81-8B14-FCE5-3DA9-3DB61C75E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6" y="125314"/>
            <a:ext cx="12002582" cy="5640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A8A1DD-A8D1-094A-6EBF-E06EEE217D40}"/>
              </a:ext>
            </a:extLst>
          </p:cNvPr>
          <p:cNvSpPr txBox="1"/>
          <p:nvPr/>
        </p:nvSpPr>
        <p:spPr>
          <a:xfrm>
            <a:off x="1399544" y="977216"/>
            <a:ext cx="3890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Montserrat SemiBold" pitchFamily="2" charset="77"/>
              </a:rPr>
              <a:t>Asian LNG Prices $USD/</a:t>
            </a:r>
            <a:r>
              <a:rPr lang="en-CA" sz="3200" b="1" dirty="0" err="1">
                <a:latin typeface="Montserrat SemiBold" pitchFamily="2" charset="77"/>
              </a:rPr>
              <a:t>mmbu</a:t>
            </a:r>
            <a:endParaRPr lang="en-CA" sz="3200" b="1" dirty="0">
              <a:latin typeface="Montserrat SemiBold" pitchFamily="2" charset="77"/>
            </a:endParaRPr>
          </a:p>
          <a:p>
            <a:r>
              <a:rPr lang="en-CA" sz="3200" b="1" dirty="0">
                <a:solidFill>
                  <a:srgbClr val="7030A0"/>
                </a:solidFill>
                <a:latin typeface="Montserrat SemiBold" pitchFamily="2" charset="77"/>
              </a:rPr>
              <a:t>Henry Hub </a:t>
            </a:r>
          </a:p>
          <a:p>
            <a:r>
              <a:rPr lang="en-CA" sz="3200" b="1" dirty="0">
                <a:solidFill>
                  <a:srgbClr val="0070C0"/>
                </a:solidFill>
                <a:latin typeface="Montserrat SemiBold" pitchFamily="2" charset="77"/>
              </a:rPr>
              <a:t>JKM</a:t>
            </a:r>
          </a:p>
          <a:p>
            <a:r>
              <a:rPr lang="en-CA" sz="3200" b="1" dirty="0">
                <a:solidFill>
                  <a:srgbClr val="C00000"/>
                </a:solidFill>
                <a:latin typeface="Montserrat SemiBold" pitchFamily="2" charset="77"/>
              </a:rPr>
              <a:t>TTF</a:t>
            </a:r>
          </a:p>
          <a:p>
            <a:endParaRPr lang="en-CA" sz="3200" b="1" dirty="0">
              <a:latin typeface="Montserrat SemiBold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94139-B7C6-D67F-1ECB-06C47ED9DFA4}"/>
              </a:ext>
            </a:extLst>
          </p:cNvPr>
          <p:cNvSpPr txBox="1"/>
          <p:nvPr/>
        </p:nvSpPr>
        <p:spPr>
          <a:xfrm>
            <a:off x="6532322" y="5825592"/>
            <a:ext cx="528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Economic modeling based on $10 per </a:t>
            </a:r>
            <a:r>
              <a:rPr lang="en-US" b="1" dirty="0" err="1">
                <a:latin typeface="Montserrat" pitchFamily="2" charset="77"/>
              </a:rPr>
              <a:t>mmbtu</a:t>
            </a:r>
            <a:endParaRPr lang="en-CA" b="1" dirty="0">
              <a:latin typeface="Montserra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92499D-6973-93A2-C4B6-CD76B29050E5}"/>
              </a:ext>
            </a:extLst>
          </p:cNvPr>
          <p:cNvSpPr txBox="1"/>
          <p:nvPr/>
        </p:nvSpPr>
        <p:spPr>
          <a:xfrm>
            <a:off x="433619" y="5736394"/>
            <a:ext cx="5552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Montserrat" pitchFamily="2" charset="77"/>
              </a:rPr>
              <a:t>Japanese Korea Marker (JKM) – proxy for Asian LNG Spot Price </a:t>
            </a:r>
            <a:endParaRPr lang="en-CA" b="1" dirty="0">
              <a:solidFill>
                <a:srgbClr val="0070C0"/>
              </a:solidFill>
              <a:latin typeface="Montserrat" pitchFamily="2" charset="77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6533303-C2B4-C91C-EB23-E716B8C2B975}"/>
              </a:ext>
            </a:extLst>
          </p:cNvPr>
          <p:cNvCxnSpPr>
            <a:cxnSpLocks/>
          </p:cNvCxnSpPr>
          <p:nvPr/>
        </p:nvCxnSpPr>
        <p:spPr>
          <a:xfrm flipV="1">
            <a:off x="8913533" y="4504270"/>
            <a:ext cx="2687975" cy="132132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9E11106-FFB4-6D81-47FC-75C393000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9" y="6501529"/>
            <a:ext cx="1841465" cy="248399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7E02BFB-4968-D14E-9528-F2224C677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01508" y="6443695"/>
            <a:ext cx="469900" cy="365125"/>
          </a:xfrm>
        </p:spPr>
        <p:txBody>
          <a:bodyPr/>
          <a:lstStyle/>
          <a:p>
            <a:fld id="{585BB02A-7869-8E4A-B915-9D5022E2B982}" type="slidenum">
              <a:rPr lang="en-CA" sz="1000" smtClean="0">
                <a:solidFill>
                  <a:schemeClr val="tx1"/>
                </a:solidFill>
                <a:latin typeface="Montserrat" pitchFamily="2" charset="77"/>
              </a:rPr>
              <a:t>9</a:t>
            </a:fld>
            <a:endParaRPr lang="en-CA" sz="1000" dirty="0">
              <a:solidFill>
                <a:schemeClr val="tx1"/>
              </a:solidFill>
              <a:latin typeface="Montserrat" pitchFamily="2" charset="77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670FE7F-2EB3-A43F-55EC-C64EB87B6233}"/>
              </a:ext>
            </a:extLst>
          </p:cNvPr>
          <p:cNvCxnSpPr>
            <a:cxnSpLocks/>
          </p:cNvCxnSpPr>
          <p:nvPr/>
        </p:nvCxnSpPr>
        <p:spPr>
          <a:xfrm flipH="1" flipV="1">
            <a:off x="3372465" y="4375355"/>
            <a:ext cx="429925" cy="132132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616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14119</TotalTime>
  <Words>1757</Words>
  <Application>Microsoft Office PowerPoint</Application>
  <PresentationFormat>Widescreen</PresentationFormat>
  <Paragraphs>186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Aptos</vt:lpstr>
      <vt:lpstr>Aptos Display</vt:lpstr>
      <vt:lpstr>Arial</vt:lpstr>
      <vt:lpstr>Bitsumishi</vt:lpstr>
      <vt:lpstr>Calibri</vt:lpstr>
      <vt:lpstr>Calibri Light</vt:lpstr>
      <vt:lpstr>Courier New</vt:lpstr>
      <vt:lpstr>Montserrat</vt:lpstr>
      <vt:lpstr>Montserrat SemiBold</vt:lpstr>
      <vt:lpstr>Times New Roman</vt:lpstr>
      <vt:lpstr>Trebuchet MS</vt:lpstr>
      <vt:lpstr>Verdana</vt:lpstr>
      <vt:lpstr>Wingdings</vt:lpstr>
      <vt:lpstr>Office Theme</vt:lpstr>
      <vt:lpstr>1_Office Theme</vt:lpstr>
      <vt:lpstr>   Western Province Development   October 2025</vt:lpstr>
      <vt:lpstr>PowerPoint Presentation</vt:lpstr>
      <vt:lpstr>ROBCO Asian LNG Forecast Demand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Petroleum Resource Industry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 Disciplined Approach to Western Province Development </vt:lpstr>
      <vt:lpstr>PowerPoint Presentation</vt:lpstr>
      <vt:lpstr> Papua New Guinea   J.  Cameron Bailey jcbailey@robinsonenergy.ca 403 680 0434 www.robinson-energy.com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Cam Bailey</dc:creator>
  <cp:lastModifiedBy>Cam Bailey</cp:lastModifiedBy>
  <cp:revision>4</cp:revision>
  <cp:lastPrinted>2025-08-01T22:34:08Z</cp:lastPrinted>
  <dcterms:created xsi:type="dcterms:W3CDTF">2025-07-29T17:43:13Z</dcterms:created>
  <dcterms:modified xsi:type="dcterms:W3CDTF">2025-10-07T01:15:43Z</dcterms:modified>
</cp:coreProperties>
</file>