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1pPr>
    <a:lvl2pPr indent="228600" defTabSz="4572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2pPr>
    <a:lvl3pPr indent="457200" defTabSz="4572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3pPr>
    <a:lvl4pPr indent="685800" defTabSz="4572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4pPr>
    <a:lvl5pPr indent="914400" defTabSz="4572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5pPr>
    <a:lvl6pPr indent="1143000" defTabSz="4572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6pPr>
    <a:lvl7pPr indent="1371600" defTabSz="4572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7pPr>
    <a:lvl8pPr indent="1600200" defTabSz="4572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8pPr>
    <a:lvl9pPr indent="1828800" defTabSz="4572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E9E9E9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E9E9E9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E9E9E9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E9E9E9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E9E9E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E9E9E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600"/>
            <a:ext cx="12192000" cy="683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APCS.mov" descr="APCS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33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9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