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22"/>
  </p:notesMasterIdLst>
  <p:sldIdLst>
    <p:sldId id="274" r:id="rId2"/>
    <p:sldId id="286" r:id="rId3"/>
    <p:sldId id="257" r:id="rId4"/>
    <p:sldId id="288" r:id="rId5"/>
    <p:sldId id="275" r:id="rId6"/>
    <p:sldId id="268" r:id="rId7"/>
    <p:sldId id="260" r:id="rId8"/>
    <p:sldId id="259" r:id="rId9"/>
    <p:sldId id="276" r:id="rId10"/>
    <p:sldId id="284" r:id="rId11"/>
    <p:sldId id="261" r:id="rId12"/>
    <p:sldId id="277" r:id="rId13"/>
    <p:sldId id="263" r:id="rId14"/>
    <p:sldId id="262" r:id="rId15"/>
    <p:sldId id="317" r:id="rId16"/>
    <p:sldId id="318" r:id="rId17"/>
    <p:sldId id="306" r:id="rId18"/>
    <p:sldId id="265" r:id="rId19"/>
    <p:sldId id="308" r:id="rId20"/>
    <p:sldId id="282" r:id="rId21"/>
  </p:sldIdLst>
  <p:sldSz cx="9753600" cy="5486400"/>
  <p:notesSz cx="6858000" cy="9144000"/>
  <p:embeddedFontLst>
    <p:embeddedFont>
      <p:font typeface="Aptos" panose="020B0004020202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Eurostile" panose="020B0504020202050204" pitchFamily="34" charset="77"/>
      <p:regular r:id="rId33"/>
      <p:bold r:id="rId34"/>
    </p:embeddedFont>
    <p:embeddedFont>
      <p:font typeface="HGGothicE" panose="020B0909000000000000" pitchFamily="49" charset="-128"/>
      <p:regular r:id="rId35"/>
    </p:embeddedFont>
    <p:embeddedFont>
      <p:font typeface="Karla" pitchFamily="2" charset="77"/>
      <p:regular r:id="rId36"/>
      <p:bold r:id="rId37"/>
      <p:italic r:id="rId38"/>
      <p:boldItalic r:id="rId39"/>
    </p:embeddedFont>
    <p:embeddedFont>
      <p:font typeface="Montserrat" pitchFamily="2" charset="77"/>
      <p:regular r:id="rId40"/>
      <p:bold r:id="rId41"/>
      <p:italic r:id="rId42"/>
      <p:boldItalic r:id="rId43"/>
    </p:embeddedFont>
    <p:embeddedFont>
      <p:font typeface="Montserrat ExtraBold" pitchFamily="2" charset="77"/>
      <p:bold r:id="rId44"/>
      <p:italic r:id="rId45"/>
      <p:boldItalic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ven Matainaho" initials="SM" lastIdx="2" clrIdx="0">
    <p:extLst>
      <p:ext uri="{19B8F6BF-5375-455C-9EA6-DF929625EA0E}">
        <p15:presenceInfo xmlns:p15="http://schemas.microsoft.com/office/powerpoint/2012/main" userId="a8719ba9c2d55ae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4"/>
    <a:srgbClr val="EAB15B"/>
    <a:srgbClr val="D553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1"/>
    <p:restoredTop sz="91412"/>
  </p:normalViewPr>
  <p:slideViewPr>
    <p:cSldViewPr snapToGrid="0" snapToObjects="1">
      <p:cViewPr>
        <p:scale>
          <a:sx n="141" d="100"/>
          <a:sy n="141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6B0E80-D2CE-8546-A7AA-7830E86F041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1AE38A0-C897-C349-A5A0-B65A99A4CD3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atin typeface="HGGothicE" panose="020B0909000000000000" pitchFamily="49" charset="-128"/>
              <a:ea typeface="HGGothicE" panose="020B0909000000000000" pitchFamily="49" charset="-128"/>
            </a:rPr>
            <a:t>The Vision</a:t>
          </a:r>
          <a:endParaRPr lang="en-PG" sz="160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31B42FD9-175C-7D41-9B90-79CE735F68ED}" type="parTrans" cxnId="{6741FB41-A55D-7D48-983D-A5A6A1CB0574}">
      <dgm:prSet/>
      <dgm:spPr/>
      <dgm:t>
        <a:bodyPr/>
        <a:lstStyle/>
        <a:p>
          <a:endParaRPr lang="en-GB"/>
        </a:p>
      </dgm:t>
    </dgm:pt>
    <dgm:pt modelId="{1D7A4F70-429F-BE41-BFB6-BB5F8A7D704E}" type="sibTrans" cxnId="{6741FB41-A55D-7D48-983D-A5A6A1CB0574}">
      <dgm:prSet/>
      <dgm:spPr/>
      <dgm:t>
        <a:bodyPr/>
        <a:lstStyle/>
        <a:p>
          <a:endParaRPr lang="en-GB"/>
        </a:p>
      </dgm:t>
    </dgm:pt>
    <dgm:pt modelId="{F4DF24DA-B70A-BD40-9C1F-431D6246EE8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atin typeface="HGGothicE" panose="020B0909000000000000" pitchFamily="49" charset="-128"/>
              <a:ea typeface="HGGothicE" panose="020B0909000000000000" pitchFamily="49" charset="-128"/>
            </a:rPr>
            <a:t>Policy Interventions</a:t>
          </a:r>
          <a:endParaRPr lang="en-PG" sz="160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FF6EE034-3B2C-194E-B076-B4679472E86B}" type="parTrans" cxnId="{8C704E68-1D50-C942-9560-2DC6F9413F48}">
      <dgm:prSet/>
      <dgm:spPr/>
      <dgm:t>
        <a:bodyPr/>
        <a:lstStyle/>
        <a:p>
          <a:endParaRPr lang="en-GB"/>
        </a:p>
      </dgm:t>
    </dgm:pt>
    <dgm:pt modelId="{35DCD544-2DD2-3640-A4B2-42BAB58950EA}" type="sibTrans" cxnId="{8C704E68-1D50-C942-9560-2DC6F9413F48}">
      <dgm:prSet/>
      <dgm:spPr/>
      <dgm:t>
        <a:bodyPr/>
        <a:lstStyle/>
        <a:p>
          <a:endParaRPr lang="en-GB"/>
        </a:p>
      </dgm:t>
    </dgm:pt>
    <dgm:pt modelId="{F978616D-FFBA-A84F-88BE-50D258188C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atin typeface="HGGothicE" panose="020B0909000000000000" pitchFamily="49" charset="-128"/>
              <a:ea typeface="HGGothicE" panose="020B0909000000000000" pitchFamily="49" charset="-128"/>
            </a:rPr>
            <a:t>Policy and Structural Reforms</a:t>
          </a:r>
          <a:endParaRPr lang="en-PG" sz="160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953B62F7-03F3-E34C-8A16-6F4367397A66}" type="parTrans" cxnId="{3B62AC48-8158-9E41-A2B8-F0F4C1382DBA}">
      <dgm:prSet/>
      <dgm:spPr/>
      <dgm:t>
        <a:bodyPr/>
        <a:lstStyle/>
        <a:p>
          <a:endParaRPr lang="en-GB"/>
        </a:p>
      </dgm:t>
    </dgm:pt>
    <dgm:pt modelId="{21495612-A43B-F346-91B8-EA6D7A96B897}" type="sibTrans" cxnId="{3B62AC48-8158-9E41-A2B8-F0F4C1382DBA}">
      <dgm:prSet/>
      <dgm:spPr/>
      <dgm:t>
        <a:bodyPr/>
        <a:lstStyle/>
        <a:p>
          <a:endParaRPr lang="en-GB"/>
        </a:p>
      </dgm:t>
    </dgm:pt>
    <dgm:pt modelId="{5B8E1461-7034-864C-8524-C6008A24AB7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atin typeface="HGGothicE" panose="020B0909000000000000" pitchFamily="49" charset="-128"/>
              <a:ea typeface="HGGothicE" panose="020B0909000000000000" pitchFamily="49" charset="-128"/>
            </a:rPr>
            <a:t>Technology Adoption Approach</a:t>
          </a:r>
          <a:endParaRPr lang="en-PG" sz="160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5763ECE1-2EC2-494F-A0F9-1FB635C28A71}" type="parTrans" cxnId="{6E35D29D-A762-0148-BB5C-5A797DEC9CAC}">
      <dgm:prSet/>
      <dgm:spPr/>
      <dgm:t>
        <a:bodyPr/>
        <a:lstStyle/>
        <a:p>
          <a:endParaRPr lang="en-GB"/>
        </a:p>
      </dgm:t>
    </dgm:pt>
    <dgm:pt modelId="{F7F7D264-A69D-CB4C-BCEB-51B03290DC6A}" type="sibTrans" cxnId="{6E35D29D-A762-0148-BB5C-5A797DEC9CAC}">
      <dgm:prSet/>
      <dgm:spPr/>
      <dgm:t>
        <a:bodyPr/>
        <a:lstStyle/>
        <a:p>
          <a:endParaRPr lang="en-GB"/>
        </a:p>
      </dgm:t>
    </dgm:pt>
    <dgm:pt modelId="{28BD190C-AAA7-3448-ABEA-432C216F7AF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atin typeface="HGGothicE" panose="020B0909000000000000" pitchFamily="49" charset="-128"/>
              <a:ea typeface="HGGothicE" panose="020B0909000000000000" pitchFamily="49" charset="-128"/>
            </a:rPr>
            <a:t>Phase 1: </a:t>
          </a:r>
          <a:r>
            <a:rPr lang="en-US" sz="1600" b="1" dirty="0" err="1">
              <a:latin typeface="HGGothicE" panose="020B0909000000000000" pitchFamily="49" charset="-128"/>
              <a:ea typeface="HGGothicE" panose="020B0909000000000000" pitchFamily="49" charset="-128"/>
            </a:rPr>
            <a:t>SevisPortal</a:t>
          </a:r>
          <a:endParaRPr lang="en-PG" sz="160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66F8A8A0-AF55-EB4A-A420-CAC4D7FD8A8F}" type="parTrans" cxnId="{C0FE19CC-09F5-2C4B-9A91-A1AC6C6784F4}">
      <dgm:prSet/>
      <dgm:spPr/>
      <dgm:t>
        <a:bodyPr/>
        <a:lstStyle/>
        <a:p>
          <a:endParaRPr lang="en-GB"/>
        </a:p>
      </dgm:t>
    </dgm:pt>
    <dgm:pt modelId="{69A3B27F-DEB3-C84C-8B72-E6936C6195AB}" type="sibTrans" cxnId="{C0FE19CC-09F5-2C4B-9A91-A1AC6C6784F4}">
      <dgm:prSet/>
      <dgm:spPr/>
      <dgm:t>
        <a:bodyPr/>
        <a:lstStyle/>
        <a:p>
          <a:endParaRPr lang="en-GB"/>
        </a:p>
      </dgm:t>
    </dgm:pt>
    <dgm:pt modelId="{4EAC721D-FA20-8246-BF36-CA75A194347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b="1" dirty="0">
              <a:latin typeface="HGGothicE" panose="020B0909000000000000" pitchFamily="49" charset="-128"/>
              <a:ea typeface="HGGothicE" panose="020B0909000000000000" pitchFamily="49" charset="-128"/>
            </a:rPr>
            <a:t>Phase 2: </a:t>
          </a:r>
          <a:r>
            <a:rPr lang="en-US" sz="1600" b="1" dirty="0" err="1">
              <a:latin typeface="HGGothicE" panose="020B0909000000000000" pitchFamily="49" charset="-128"/>
              <a:ea typeface="HGGothicE" panose="020B0909000000000000" pitchFamily="49" charset="-128"/>
            </a:rPr>
            <a:t>SevisPass</a:t>
          </a:r>
          <a:r>
            <a:rPr lang="en-US" sz="1600" b="1" dirty="0">
              <a:latin typeface="HGGothicE" panose="020B0909000000000000" pitchFamily="49" charset="-128"/>
              <a:ea typeface="HGGothicE" panose="020B0909000000000000" pitchFamily="49" charset="-128"/>
            </a:rPr>
            <a:t> (Digital ID) </a:t>
          </a:r>
          <a:endParaRPr lang="en-PG" sz="160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7FED685A-442F-F446-A65C-58C76932237E}" type="parTrans" cxnId="{9D7F39F4-58C5-B347-B824-47C143CFB255}">
      <dgm:prSet/>
      <dgm:spPr/>
      <dgm:t>
        <a:bodyPr/>
        <a:lstStyle/>
        <a:p>
          <a:endParaRPr lang="en-GB"/>
        </a:p>
      </dgm:t>
    </dgm:pt>
    <dgm:pt modelId="{1597DC39-B92A-6547-BE40-01A71B8B2B7F}" type="sibTrans" cxnId="{9D7F39F4-58C5-B347-B824-47C143CFB255}">
      <dgm:prSet/>
      <dgm:spPr/>
      <dgm:t>
        <a:bodyPr/>
        <a:lstStyle/>
        <a:p>
          <a:endParaRPr lang="en-GB"/>
        </a:p>
      </dgm:t>
    </dgm:pt>
    <dgm:pt modelId="{119589F7-53BD-43A1-BFC0-74B94127B7E9}" type="pres">
      <dgm:prSet presAssocID="{7D6B0E80-D2CE-8546-A7AA-7830E86F0413}" presName="root" presStyleCnt="0">
        <dgm:presLayoutVars>
          <dgm:dir/>
          <dgm:resizeHandles val="exact"/>
        </dgm:presLayoutVars>
      </dgm:prSet>
      <dgm:spPr/>
    </dgm:pt>
    <dgm:pt modelId="{D4FB237E-63A1-424B-93C7-2F6A744A570E}" type="pres">
      <dgm:prSet presAssocID="{41AE38A0-C897-C349-A5A0-B65A99A4CD37}" presName="compNode" presStyleCnt="0"/>
      <dgm:spPr/>
    </dgm:pt>
    <dgm:pt modelId="{45CC9852-DEE4-4458-B4E9-45A3973F96C7}" type="pres">
      <dgm:prSet presAssocID="{41AE38A0-C897-C349-A5A0-B65A99A4CD37}" presName="bgRect" presStyleLbl="bgShp" presStyleIdx="0" presStyleCnt="6"/>
      <dgm:spPr/>
    </dgm:pt>
    <dgm:pt modelId="{DB6EBE0C-6FE5-48B7-9AE6-939C76C12CD0}" type="pres">
      <dgm:prSet presAssocID="{41AE38A0-C897-C349-A5A0-B65A99A4CD37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1F7F561F-E17B-43D8-B464-6A7C6E5FC78B}" type="pres">
      <dgm:prSet presAssocID="{41AE38A0-C897-C349-A5A0-B65A99A4CD37}" presName="spaceRect" presStyleCnt="0"/>
      <dgm:spPr/>
    </dgm:pt>
    <dgm:pt modelId="{F3E38C47-1514-41F6-8D94-8F3588AECB87}" type="pres">
      <dgm:prSet presAssocID="{41AE38A0-C897-C349-A5A0-B65A99A4CD37}" presName="parTx" presStyleLbl="revTx" presStyleIdx="0" presStyleCnt="6">
        <dgm:presLayoutVars>
          <dgm:chMax val="0"/>
          <dgm:chPref val="0"/>
        </dgm:presLayoutVars>
      </dgm:prSet>
      <dgm:spPr/>
    </dgm:pt>
    <dgm:pt modelId="{31319ADF-1F4E-4A80-BDC1-6F5DE72F76E3}" type="pres">
      <dgm:prSet presAssocID="{1D7A4F70-429F-BE41-BFB6-BB5F8A7D704E}" presName="sibTrans" presStyleCnt="0"/>
      <dgm:spPr/>
    </dgm:pt>
    <dgm:pt modelId="{3C52FF1F-25CE-4219-B740-6D9EFD073547}" type="pres">
      <dgm:prSet presAssocID="{F4DF24DA-B70A-BD40-9C1F-431D6246EE80}" presName="compNode" presStyleCnt="0"/>
      <dgm:spPr/>
    </dgm:pt>
    <dgm:pt modelId="{34174337-A6F3-4942-9012-7BB3B98C4DD8}" type="pres">
      <dgm:prSet presAssocID="{F4DF24DA-B70A-BD40-9C1F-431D6246EE80}" presName="bgRect" presStyleLbl="bgShp" presStyleIdx="1" presStyleCnt="6"/>
      <dgm:spPr/>
    </dgm:pt>
    <dgm:pt modelId="{B6124688-BCD3-4164-993C-CAA8350BC776}" type="pres">
      <dgm:prSet presAssocID="{F4DF24DA-B70A-BD40-9C1F-431D6246EE80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D622B3FE-CA14-4836-AA6D-E2AB4A7DA4DC}" type="pres">
      <dgm:prSet presAssocID="{F4DF24DA-B70A-BD40-9C1F-431D6246EE80}" presName="spaceRect" presStyleCnt="0"/>
      <dgm:spPr/>
    </dgm:pt>
    <dgm:pt modelId="{794B875C-5BED-4135-B96D-52A4B5616FBC}" type="pres">
      <dgm:prSet presAssocID="{F4DF24DA-B70A-BD40-9C1F-431D6246EE80}" presName="parTx" presStyleLbl="revTx" presStyleIdx="1" presStyleCnt="6">
        <dgm:presLayoutVars>
          <dgm:chMax val="0"/>
          <dgm:chPref val="0"/>
        </dgm:presLayoutVars>
      </dgm:prSet>
      <dgm:spPr/>
    </dgm:pt>
    <dgm:pt modelId="{605A54B5-5F19-4D19-B719-60615DC761A4}" type="pres">
      <dgm:prSet presAssocID="{35DCD544-2DD2-3640-A4B2-42BAB58950EA}" presName="sibTrans" presStyleCnt="0"/>
      <dgm:spPr/>
    </dgm:pt>
    <dgm:pt modelId="{D8AC4D21-AFA5-488D-AE78-9119EE0B9180}" type="pres">
      <dgm:prSet presAssocID="{F978616D-FFBA-A84F-88BE-50D258188C66}" presName="compNode" presStyleCnt="0"/>
      <dgm:spPr/>
    </dgm:pt>
    <dgm:pt modelId="{CEE6EC75-E37D-41AC-8367-7B77278018AE}" type="pres">
      <dgm:prSet presAssocID="{F978616D-FFBA-A84F-88BE-50D258188C66}" presName="bgRect" presStyleLbl="bgShp" presStyleIdx="2" presStyleCnt="6"/>
      <dgm:spPr/>
    </dgm:pt>
    <dgm:pt modelId="{D2E523AE-3D42-4C20-ABBE-D9BDACF3D001}" type="pres">
      <dgm:prSet presAssocID="{F978616D-FFBA-A84F-88BE-50D258188C6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79B18CE1-4825-410D-A18E-B107A9389F0B}" type="pres">
      <dgm:prSet presAssocID="{F978616D-FFBA-A84F-88BE-50D258188C66}" presName="spaceRect" presStyleCnt="0"/>
      <dgm:spPr/>
    </dgm:pt>
    <dgm:pt modelId="{BBB75330-4467-4C64-97CB-827A3B371B6C}" type="pres">
      <dgm:prSet presAssocID="{F978616D-FFBA-A84F-88BE-50D258188C66}" presName="parTx" presStyleLbl="revTx" presStyleIdx="2" presStyleCnt="6">
        <dgm:presLayoutVars>
          <dgm:chMax val="0"/>
          <dgm:chPref val="0"/>
        </dgm:presLayoutVars>
      </dgm:prSet>
      <dgm:spPr/>
    </dgm:pt>
    <dgm:pt modelId="{1A610C8B-CC52-4D03-B955-8E1A27F6F9A4}" type="pres">
      <dgm:prSet presAssocID="{21495612-A43B-F346-91B8-EA6D7A96B897}" presName="sibTrans" presStyleCnt="0"/>
      <dgm:spPr/>
    </dgm:pt>
    <dgm:pt modelId="{B63D686F-FC2D-421D-B6AF-C457C1F3301C}" type="pres">
      <dgm:prSet presAssocID="{5B8E1461-7034-864C-8524-C6008A24AB7F}" presName="compNode" presStyleCnt="0"/>
      <dgm:spPr/>
    </dgm:pt>
    <dgm:pt modelId="{630E61C8-FD7D-4E04-AFBE-2B4E2222A340}" type="pres">
      <dgm:prSet presAssocID="{5B8E1461-7034-864C-8524-C6008A24AB7F}" presName="bgRect" presStyleLbl="bgShp" presStyleIdx="3" presStyleCnt="6"/>
      <dgm:spPr/>
    </dgm:pt>
    <dgm:pt modelId="{E3F186CB-DE8E-4E98-8540-0986FF6502DE}" type="pres">
      <dgm:prSet presAssocID="{5B8E1461-7034-864C-8524-C6008A24AB7F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02B55F6B-41F0-4077-B83B-EE4FB90E7D33}" type="pres">
      <dgm:prSet presAssocID="{5B8E1461-7034-864C-8524-C6008A24AB7F}" presName="spaceRect" presStyleCnt="0"/>
      <dgm:spPr/>
    </dgm:pt>
    <dgm:pt modelId="{021A7E9C-6F03-4C23-9A25-ED257CD2C7EF}" type="pres">
      <dgm:prSet presAssocID="{5B8E1461-7034-864C-8524-C6008A24AB7F}" presName="parTx" presStyleLbl="revTx" presStyleIdx="3" presStyleCnt="6">
        <dgm:presLayoutVars>
          <dgm:chMax val="0"/>
          <dgm:chPref val="0"/>
        </dgm:presLayoutVars>
      </dgm:prSet>
      <dgm:spPr/>
    </dgm:pt>
    <dgm:pt modelId="{994A0520-C2C0-42EF-B242-73AADF30A2E3}" type="pres">
      <dgm:prSet presAssocID="{F7F7D264-A69D-CB4C-BCEB-51B03290DC6A}" presName="sibTrans" presStyleCnt="0"/>
      <dgm:spPr/>
    </dgm:pt>
    <dgm:pt modelId="{520D22AE-EE00-4D07-AD87-2EDCAE3BADE4}" type="pres">
      <dgm:prSet presAssocID="{28BD190C-AAA7-3448-ABEA-432C216F7AFE}" presName="compNode" presStyleCnt="0"/>
      <dgm:spPr/>
    </dgm:pt>
    <dgm:pt modelId="{AAC30A10-E274-4998-A205-F3F48835941D}" type="pres">
      <dgm:prSet presAssocID="{28BD190C-AAA7-3448-ABEA-432C216F7AFE}" presName="bgRect" presStyleLbl="bgShp" presStyleIdx="4" presStyleCnt="6"/>
      <dgm:spPr/>
    </dgm:pt>
    <dgm:pt modelId="{3C337010-06C6-415A-A547-49E9CD653344}" type="pres">
      <dgm:prSet presAssocID="{28BD190C-AAA7-3448-ABEA-432C216F7AF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DA5A7509-FD70-47BB-80FE-5F6CF5FC5510}" type="pres">
      <dgm:prSet presAssocID="{28BD190C-AAA7-3448-ABEA-432C216F7AFE}" presName="spaceRect" presStyleCnt="0"/>
      <dgm:spPr/>
    </dgm:pt>
    <dgm:pt modelId="{087DEA4B-3D60-4D50-9E9A-124217900F43}" type="pres">
      <dgm:prSet presAssocID="{28BD190C-AAA7-3448-ABEA-432C216F7AFE}" presName="parTx" presStyleLbl="revTx" presStyleIdx="4" presStyleCnt="6">
        <dgm:presLayoutVars>
          <dgm:chMax val="0"/>
          <dgm:chPref val="0"/>
        </dgm:presLayoutVars>
      </dgm:prSet>
      <dgm:spPr/>
    </dgm:pt>
    <dgm:pt modelId="{C5C8200C-C368-4CA8-A88F-D315B997A990}" type="pres">
      <dgm:prSet presAssocID="{69A3B27F-DEB3-C84C-8B72-E6936C6195AB}" presName="sibTrans" presStyleCnt="0"/>
      <dgm:spPr/>
    </dgm:pt>
    <dgm:pt modelId="{CF211B84-E382-4ACB-A08D-4ABEC29C9E51}" type="pres">
      <dgm:prSet presAssocID="{4EAC721D-FA20-8246-BF36-CA75A1943479}" presName="compNode" presStyleCnt="0"/>
      <dgm:spPr/>
    </dgm:pt>
    <dgm:pt modelId="{F07B765E-8ED0-42A9-9896-3F383D0B2458}" type="pres">
      <dgm:prSet presAssocID="{4EAC721D-FA20-8246-BF36-CA75A1943479}" presName="bgRect" presStyleLbl="bgShp" presStyleIdx="5" presStyleCnt="6"/>
      <dgm:spPr/>
    </dgm:pt>
    <dgm:pt modelId="{6A23CE33-E0C2-44F6-9E11-A106C0B367E6}" type="pres">
      <dgm:prSet presAssocID="{4EAC721D-FA20-8246-BF36-CA75A194347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llet"/>
        </a:ext>
      </dgm:extLst>
    </dgm:pt>
    <dgm:pt modelId="{9DD177EA-CE08-4955-90D5-C815D287EF23}" type="pres">
      <dgm:prSet presAssocID="{4EAC721D-FA20-8246-BF36-CA75A1943479}" presName="spaceRect" presStyleCnt="0"/>
      <dgm:spPr/>
    </dgm:pt>
    <dgm:pt modelId="{34950F9B-F673-4442-93CF-B685B01C5BC1}" type="pres">
      <dgm:prSet presAssocID="{4EAC721D-FA20-8246-BF36-CA75A1943479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3FD59500-1025-5649-BBBE-9F592171BA58}" type="presOf" srcId="{F4DF24DA-B70A-BD40-9C1F-431D6246EE80}" destId="{794B875C-5BED-4135-B96D-52A4B5616FBC}" srcOrd="0" destOrd="0" presId="urn:microsoft.com/office/officeart/2018/2/layout/IconVerticalSolidList"/>
    <dgm:cxn modelId="{68DA5D06-1FB3-5546-9553-02F436237A37}" type="presOf" srcId="{5B8E1461-7034-864C-8524-C6008A24AB7F}" destId="{021A7E9C-6F03-4C23-9A25-ED257CD2C7EF}" srcOrd="0" destOrd="0" presId="urn:microsoft.com/office/officeart/2018/2/layout/IconVerticalSolidList"/>
    <dgm:cxn modelId="{6741FB41-A55D-7D48-983D-A5A6A1CB0574}" srcId="{7D6B0E80-D2CE-8546-A7AA-7830E86F0413}" destId="{41AE38A0-C897-C349-A5A0-B65A99A4CD37}" srcOrd="0" destOrd="0" parTransId="{31B42FD9-175C-7D41-9B90-79CE735F68ED}" sibTransId="{1D7A4F70-429F-BE41-BFB6-BB5F8A7D704E}"/>
    <dgm:cxn modelId="{3B62AC48-8158-9E41-A2B8-F0F4C1382DBA}" srcId="{7D6B0E80-D2CE-8546-A7AA-7830E86F0413}" destId="{F978616D-FFBA-A84F-88BE-50D258188C66}" srcOrd="2" destOrd="0" parTransId="{953B62F7-03F3-E34C-8A16-6F4367397A66}" sibTransId="{21495612-A43B-F346-91B8-EA6D7A96B897}"/>
    <dgm:cxn modelId="{4F93DE50-9029-C345-899D-1B66CC84757D}" type="presOf" srcId="{7D6B0E80-D2CE-8546-A7AA-7830E86F0413}" destId="{119589F7-53BD-43A1-BFC0-74B94127B7E9}" srcOrd="0" destOrd="0" presId="urn:microsoft.com/office/officeart/2018/2/layout/IconVerticalSolidList"/>
    <dgm:cxn modelId="{88460A59-5FFB-3248-96B6-380C7967D449}" type="presOf" srcId="{4EAC721D-FA20-8246-BF36-CA75A1943479}" destId="{34950F9B-F673-4442-93CF-B685B01C5BC1}" srcOrd="0" destOrd="0" presId="urn:microsoft.com/office/officeart/2018/2/layout/IconVerticalSolidList"/>
    <dgm:cxn modelId="{8C704E68-1D50-C942-9560-2DC6F9413F48}" srcId="{7D6B0E80-D2CE-8546-A7AA-7830E86F0413}" destId="{F4DF24DA-B70A-BD40-9C1F-431D6246EE80}" srcOrd="1" destOrd="0" parTransId="{FF6EE034-3B2C-194E-B076-B4679472E86B}" sibTransId="{35DCD544-2DD2-3640-A4B2-42BAB58950EA}"/>
    <dgm:cxn modelId="{30A8E968-5E45-1845-BD06-37FEF9CDBF34}" type="presOf" srcId="{28BD190C-AAA7-3448-ABEA-432C216F7AFE}" destId="{087DEA4B-3D60-4D50-9E9A-124217900F43}" srcOrd="0" destOrd="0" presId="urn:microsoft.com/office/officeart/2018/2/layout/IconVerticalSolidList"/>
    <dgm:cxn modelId="{1726F06B-691C-F749-B7E3-BDF323C0BF81}" type="presOf" srcId="{F978616D-FFBA-A84F-88BE-50D258188C66}" destId="{BBB75330-4467-4C64-97CB-827A3B371B6C}" srcOrd="0" destOrd="0" presId="urn:microsoft.com/office/officeart/2018/2/layout/IconVerticalSolidList"/>
    <dgm:cxn modelId="{6E35D29D-A762-0148-BB5C-5A797DEC9CAC}" srcId="{7D6B0E80-D2CE-8546-A7AA-7830E86F0413}" destId="{5B8E1461-7034-864C-8524-C6008A24AB7F}" srcOrd="3" destOrd="0" parTransId="{5763ECE1-2EC2-494F-A0F9-1FB635C28A71}" sibTransId="{F7F7D264-A69D-CB4C-BCEB-51B03290DC6A}"/>
    <dgm:cxn modelId="{2E7C88CA-F62C-DF4F-97D0-0D0E2C40A7BB}" type="presOf" srcId="{41AE38A0-C897-C349-A5A0-B65A99A4CD37}" destId="{F3E38C47-1514-41F6-8D94-8F3588AECB87}" srcOrd="0" destOrd="0" presId="urn:microsoft.com/office/officeart/2018/2/layout/IconVerticalSolidList"/>
    <dgm:cxn modelId="{C0FE19CC-09F5-2C4B-9A91-A1AC6C6784F4}" srcId="{7D6B0E80-D2CE-8546-A7AA-7830E86F0413}" destId="{28BD190C-AAA7-3448-ABEA-432C216F7AFE}" srcOrd="4" destOrd="0" parTransId="{66F8A8A0-AF55-EB4A-A420-CAC4D7FD8A8F}" sibTransId="{69A3B27F-DEB3-C84C-8B72-E6936C6195AB}"/>
    <dgm:cxn modelId="{9D7F39F4-58C5-B347-B824-47C143CFB255}" srcId="{7D6B0E80-D2CE-8546-A7AA-7830E86F0413}" destId="{4EAC721D-FA20-8246-BF36-CA75A1943479}" srcOrd="5" destOrd="0" parTransId="{7FED685A-442F-F446-A65C-58C76932237E}" sibTransId="{1597DC39-B92A-6547-BE40-01A71B8B2B7F}"/>
    <dgm:cxn modelId="{ABC4C34B-6092-7E4C-80DC-B996E9F67A2C}" type="presParOf" srcId="{119589F7-53BD-43A1-BFC0-74B94127B7E9}" destId="{D4FB237E-63A1-424B-93C7-2F6A744A570E}" srcOrd="0" destOrd="0" presId="urn:microsoft.com/office/officeart/2018/2/layout/IconVerticalSolidList"/>
    <dgm:cxn modelId="{1F76B494-51D1-8840-A1D4-3C4F402DCD05}" type="presParOf" srcId="{D4FB237E-63A1-424B-93C7-2F6A744A570E}" destId="{45CC9852-DEE4-4458-B4E9-45A3973F96C7}" srcOrd="0" destOrd="0" presId="urn:microsoft.com/office/officeart/2018/2/layout/IconVerticalSolidList"/>
    <dgm:cxn modelId="{BF62C2F4-7981-1246-AC3C-A2AABE0EADCC}" type="presParOf" srcId="{D4FB237E-63A1-424B-93C7-2F6A744A570E}" destId="{DB6EBE0C-6FE5-48B7-9AE6-939C76C12CD0}" srcOrd="1" destOrd="0" presId="urn:microsoft.com/office/officeart/2018/2/layout/IconVerticalSolidList"/>
    <dgm:cxn modelId="{BC39446D-B843-9647-9491-D9AD75298D64}" type="presParOf" srcId="{D4FB237E-63A1-424B-93C7-2F6A744A570E}" destId="{1F7F561F-E17B-43D8-B464-6A7C6E5FC78B}" srcOrd="2" destOrd="0" presId="urn:microsoft.com/office/officeart/2018/2/layout/IconVerticalSolidList"/>
    <dgm:cxn modelId="{65126E13-0758-6A42-BC70-54E8365462C8}" type="presParOf" srcId="{D4FB237E-63A1-424B-93C7-2F6A744A570E}" destId="{F3E38C47-1514-41F6-8D94-8F3588AECB87}" srcOrd="3" destOrd="0" presId="urn:microsoft.com/office/officeart/2018/2/layout/IconVerticalSolidList"/>
    <dgm:cxn modelId="{ADB4AA45-6445-B846-8DC3-26897A88B3FA}" type="presParOf" srcId="{119589F7-53BD-43A1-BFC0-74B94127B7E9}" destId="{31319ADF-1F4E-4A80-BDC1-6F5DE72F76E3}" srcOrd="1" destOrd="0" presId="urn:microsoft.com/office/officeart/2018/2/layout/IconVerticalSolidList"/>
    <dgm:cxn modelId="{7525C799-24A8-0F4F-AB13-E4D2D0C51930}" type="presParOf" srcId="{119589F7-53BD-43A1-BFC0-74B94127B7E9}" destId="{3C52FF1F-25CE-4219-B740-6D9EFD073547}" srcOrd="2" destOrd="0" presId="urn:microsoft.com/office/officeart/2018/2/layout/IconVerticalSolidList"/>
    <dgm:cxn modelId="{E4743DAF-5D4B-DF44-94A8-C40C4FEEBAFE}" type="presParOf" srcId="{3C52FF1F-25CE-4219-B740-6D9EFD073547}" destId="{34174337-A6F3-4942-9012-7BB3B98C4DD8}" srcOrd="0" destOrd="0" presId="urn:microsoft.com/office/officeart/2018/2/layout/IconVerticalSolidList"/>
    <dgm:cxn modelId="{F26817A3-7D33-0948-B493-89C5AB068568}" type="presParOf" srcId="{3C52FF1F-25CE-4219-B740-6D9EFD073547}" destId="{B6124688-BCD3-4164-993C-CAA8350BC776}" srcOrd="1" destOrd="0" presId="urn:microsoft.com/office/officeart/2018/2/layout/IconVerticalSolidList"/>
    <dgm:cxn modelId="{A05B082B-CE74-C94E-8380-962C39C4766A}" type="presParOf" srcId="{3C52FF1F-25CE-4219-B740-6D9EFD073547}" destId="{D622B3FE-CA14-4836-AA6D-E2AB4A7DA4DC}" srcOrd="2" destOrd="0" presId="urn:microsoft.com/office/officeart/2018/2/layout/IconVerticalSolidList"/>
    <dgm:cxn modelId="{2705724D-DF3B-A34B-92C3-0A2F6870B976}" type="presParOf" srcId="{3C52FF1F-25CE-4219-B740-6D9EFD073547}" destId="{794B875C-5BED-4135-B96D-52A4B5616FBC}" srcOrd="3" destOrd="0" presId="urn:microsoft.com/office/officeart/2018/2/layout/IconVerticalSolidList"/>
    <dgm:cxn modelId="{EB9006B5-A81A-5243-8E47-9E525B3BEFBA}" type="presParOf" srcId="{119589F7-53BD-43A1-BFC0-74B94127B7E9}" destId="{605A54B5-5F19-4D19-B719-60615DC761A4}" srcOrd="3" destOrd="0" presId="urn:microsoft.com/office/officeart/2018/2/layout/IconVerticalSolidList"/>
    <dgm:cxn modelId="{DBA5D4C9-EE6A-A040-ACCB-C544F1AF106E}" type="presParOf" srcId="{119589F7-53BD-43A1-BFC0-74B94127B7E9}" destId="{D8AC4D21-AFA5-488D-AE78-9119EE0B9180}" srcOrd="4" destOrd="0" presId="urn:microsoft.com/office/officeart/2018/2/layout/IconVerticalSolidList"/>
    <dgm:cxn modelId="{ED4533F0-5390-1C41-9A27-334C35EE5E8C}" type="presParOf" srcId="{D8AC4D21-AFA5-488D-AE78-9119EE0B9180}" destId="{CEE6EC75-E37D-41AC-8367-7B77278018AE}" srcOrd="0" destOrd="0" presId="urn:microsoft.com/office/officeart/2018/2/layout/IconVerticalSolidList"/>
    <dgm:cxn modelId="{BA57DB85-753B-0743-B5A4-475B68B391E2}" type="presParOf" srcId="{D8AC4D21-AFA5-488D-AE78-9119EE0B9180}" destId="{D2E523AE-3D42-4C20-ABBE-D9BDACF3D001}" srcOrd="1" destOrd="0" presId="urn:microsoft.com/office/officeart/2018/2/layout/IconVerticalSolidList"/>
    <dgm:cxn modelId="{9746FA09-D4C9-7C47-8685-A49E74CFF26E}" type="presParOf" srcId="{D8AC4D21-AFA5-488D-AE78-9119EE0B9180}" destId="{79B18CE1-4825-410D-A18E-B107A9389F0B}" srcOrd="2" destOrd="0" presId="urn:microsoft.com/office/officeart/2018/2/layout/IconVerticalSolidList"/>
    <dgm:cxn modelId="{FF6A3C81-05B4-C648-AA46-3E10D4433345}" type="presParOf" srcId="{D8AC4D21-AFA5-488D-AE78-9119EE0B9180}" destId="{BBB75330-4467-4C64-97CB-827A3B371B6C}" srcOrd="3" destOrd="0" presId="urn:microsoft.com/office/officeart/2018/2/layout/IconVerticalSolidList"/>
    <dgm:cxn modelId="{5DF7E8A2-C1B0-4745-AAF7-343D12506CE7}" type="presParOf" srcId="{119589F7-53BD-43A1-BFC0-74B94127B7E9}" destId="{1A610C8B-CC52-4D03-B955-8E1A27F6F9A4}" srcOrd="5" destOrd="0" presId="urn:microsoft.com/office/officeart/2018/2/layout/IconVerticalSolidList"/>
    <dgm:cxn modelId="{0BFC57D6-D595-B54A-9230-4E6DA180315D}" type="presParOf" srcId="{119589F7-53BD-43A1-BFC0-74B94127B7E9}" destId="{B63D686F-FC2D-421D-B6AF-C457C1F3301C}" srcOrd="6" destOrd="0" presId="urn:microsoft.com/office/officeart/2018/2/layout/IconVerticalSolidList"/>
    <dgm:cxn modelId="{7C0692ED-5E7F-364B-98BF-7B6BCBE35257}" type="presParOf" srcId="{B63D686F-FC2D-421D-B6AF-C457C1F3301C}" destId="{630E61C8-FD7D-4E04-AFBE-2B4E2222A340}" srcOrd="0" destOrd="0" presId="urn:microsoft.com/office/officeart/2018/2/layout/IconVerticalSolidList"/>
    <dgm:cxn modelId="{5C9C3298-2FEF-6549-A15D-B07135917F61}" type="presParOf" srcId="{B63D686F-FC2D-421D-B6AF-C457C1F3301C}" destId="{E3F186CB-DE8E-4E98-8540-0986FF6502DE}" srcOrd="1" destOrd="0" presId="urn:microsoft.com/office/officeart/2018/2/layout/IconVerticalSolidList"/>
    <dgm:cxn modelId="{CEBC0132-909C-4843-894F-EC7A427996D2}" type="presParOf" srcId="{B63D686F-FC2D-421D-B6AF-C457C1F3301C}" destId="{02B55F6B-41F0-4077-B83B-EE4FB90E7D33}" srcOrd="2" destOrd="0" presId="urn:microsoft.com/office/officeart/2018/2/layout/IconVerticalSolidList"/>
    <dgm:cxn modelId="{9E4AC5B8-AEBE-A340-89EF-73A03F3D02B2}" type="presParOf" srcId="{B63D686F-FC2D-421D-B6AF-C457C1F3301C}" destId="{021A7E9C-6F03-4C23-9A25-ED257CD2C7EF}" srcOrd="3" destOrd="0" presId="urn:microsoft.com/office/officeart/2018/2/layout/IconVerticalSolidList"/>
    <dgm:cxn modelId="{9F798A50-E168-D748-B20B-4900D781C536}" type="presParOf" srcId="{119589F7-53BD-43A1-BFC0-74B94127B7E9}" destId="{994A0520-C2C0-42EF-B242-73AADF30A2E3}" srcOrd="7" destOrd="0" presId="urn:microsoft.com/office/officeart/2018/2/layout/IconVerticalSolidList"/>
    <dgm:cxn modelId="{9B0386CC-EA6F-1548-ABBD-58D91CCEB25D}" type="presParOf" srcId="{119589F7-53BD-43A1-BFC0-74B94127B7E9}" destId="{520D22AE-EE00-4D07-AD87-2EDCAE3BADE4}" srcOrd="8" destOrd="0" presId="urn:microsoft.com/office/officeart/2018/2/layout/IconVerticalSolidList"/>
    <dgm:cxn modelId="{3570927C-DED4-B448-9C1F-A564D2A82E11}" type="presParOf" srcId="{520D22AE-EE00-4D07-AD87-2EDCAE3BADE4}" destId="{AAC30A10-E274-4998-A205-F3F48835941D}" srcOrd="0" destOrd="0" presId="urn:microsoft.com/office/officeart/2018/2/layout/IconVerticalSolidList"/>
    <dgm:cxn modelId="{1395A92D-64FC-894D-B341-483D9408C97F}" type="presParOf" srcId="{520D22AE-EE00-4D07-AD87-2EDCAE3BADE4}" destId="{3C337010-06C6-415A-A547-49E9CD653344}" srcOrd="1" destOrd="0" presId="urn:microsoft.com/office/officeart/2018/2/layout/IconVerticalSolidList"/>
    <dgm:cxn modelId="{8786F4DA-20CB-2349-BA89-5D2C87271D71}" type="presParOf" srcId="{520D22AE-EE00-4D07-AD87-2EDCAE3BADE4}" destId="{DA5A7509-FD70-47BB-80FE-5F6CF5FC5510}" srcOrd="2" destOrd="0" presId="urn:microsoft.com/office/officeart/2018/2/layout/IconVerticalSolidList"/>
    <dgm:cxn modelId="{DF22AD61-57F6-B64B-AB9A-2F87115B7B20}" type="presParOf" srcId="{520D22AE-EE00-4D07-AD87-2EDCAE3BADE4}" destId="{087DEA4B-3D60-4D50-9E9A-124217900F43}" srcOrd="3" destOrd="0" presId="urn:microsoft.com/office/officeart/2018/2/layout/IconVerticalSolidList"/>
    <dgm:cxn modelId="{6ED69A8C-EC6F-914C-A50B-6D91C20076B2}" type="presParOf" srcId="{119589F7-53BD-43A1-BFC0-74B94127B7E9}" destId="{C5C8200C-C368-4CA8-A88F-D315B997A990}" srcOrd="9" destOrd="0" presId="urn:microsoft.com/office/officeart/2018/2/layout/IconVerticalSolidList"/>
    <dgm:cxn modelId="{FDC29092-44A1-FC44-A010-E31934EB6A1D}" type="presParOf" srcId="{119589F7-53BD-43A1-BFC0-74B94127B7E9}" destId="{CF211B84-E382-4ACB-A08D-4ABEC29C9E51}" srcOrd="10" destOrd="0" presId="urn:microsoft.com/office/officeart/2018/2/layout/IconVerticalSolidList"/>
    <dgm:cxn modelId="{68E6FF65-A1DA-AF41-A2D7-B919BA39B8E0}" type="presParOf" srcId="{CF211B84-E382-4ACB-A08D-4ABEC29C9E51}" destId="{F07B765E-8ED0-42A9-9896-3F383D0B2458}" srcOrd="0" destOrd="0" presId="urn:microsoft.com/office/officeart/2018/2/layout/IconVerticalSolidList"/>
    <dgm:cxn modelId="{8F0C1CA6-547A-4A49-A7CC-0623847C43B2}" type="presParOf" srcId="{CF211B84-E382-4ACB-A08D-4ABEC29C9E51}" destId="{6A23CE33-E0C2-44F6-9E11-A106C0B367E6}" srcOrd="1" destOrd="0" presId="urn:microsoft.com/office/officeart/2018/2/layout/IconVerticalSolidList"/>
    <dgm:cxn modelId="{2BE46A20-AD3A-DF4A-9248-37BD0977A911}" type="presParOf" srcId="{CF211B84-E382-4ACB-A08D-4ABEC29C9E51}" destId="{9DD177EA-CE08-4955-90D5-C815D287EF23}" srcOrd="2" destOrd="0" presId="urn:microsoft.com/office/officeart/2018/2/layout/IconVerticalSolidList"/>
    <dgm:cxn modelId="{FD8ACDC0-07D5-424C-80C0-EBAF2DCBB078}" type="presParOf" srcId="{CF211B84-E382-4ACB-A08D-4ABEC29C9E51}" destId="{34950F9B-F673-4442-93CF-B685B01C5BC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B87B24-FC86-EA47-9463-EE12D7BC5FD0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A4A1778-9441-5941-8794-011F7CF30FB0}">
      <dgm:prSet phldrT="[Text]" custT="1"/>
      <dgm:spPr/>
      <dgm:t>
        <a:bodyPr/>
        <a:lstStyle/>
        <a:p>
          <a:r>
            <a:rPr lang="en-GB" sz="1400" dirty="0">
              <a:latin typeface="HGGothicE" panose="020B0909000000000000" pitchFamily="49" charset="-128"/>
              <a:ea typeface="HGGothicE" panose="020B0909000000000000" pitchFamily="49" charset="-128"/>
            </a:rPr>
            <a:t>Improve Operational Efficiency</a:t>
          </a:r>
        </a:p>
      </dgm:t>
    </dgm:pt>
    <dgm:pt modelId="{2665AECC-A11E-1741-81DB-D6BC3501DE97}" type="parTrans" cxnId="{B68BE1B6-AE1A-A043-AF82-8C2394177CEC}">
      <dgm:prSet/>
      <dgm:spPr/>
      <dgm:t>
        <a:bodyPr/>
        <a:lstStyle/>
        <a:p>
          <a:endParaRPr lang="en-GB" sz="1400"/>
        </a:p>
      </dgm:t>
    </dgm:pt>
    <dgm:pt modelId="{80D4AD41-A94C-1040-9134-68B6FE2B08B8}" type="sibTrans" cxnId="{B68BE1B6-AE1A-A043-AF82-8C2394177CEC}">
      <dgm:prSet/>
      <dgm:spPr/>
      <dgm:t>
        <a:bodyPr/>
        <a:lstStyle/>
        <a:p>
          <a:endParaRPr lang="en-GB" sz="1400"/>
        </a:p>
      </dgm:t>
    </dgm:pt>
    <dgm:pt modelId="{FB4F9F43-CDF2-554E-87BA-B1BB0EC8927B}">
      <dgm:prSet phldrT="[Text]" custT="1"/>
      <dgm:spPr/>
      <dgm:t>
        <a:bodyPr/>
        <a:lstStyle/>
        <a:p>
          <a:r>
            <a:rPr lang="en-GB" sz="1400" dirty="0">
              <a:latin typeface="HGGothicE" panose="020B0909000000000000" pitchFamily="49" charset="-128"/>
              <a:ea typeface="HGGothicE" panose="020B0909000000000000" pitchFamily="49" charset="-128"/>
            </a:rPr>
            <a:t>Foster Innovation</a:t>
          </a:r>
        </a:p>
      </dgm:t>
    </dgm:pt>
    <dgm:pt modelId="{0607D4E9-50E8-2E46-8F5E-22DE5884799E}" type="parTrans" cxnId="{6379A0D4-9103-614F-A77F-135145D9EC55}">
      <dgm:prSet/>
      <dgm:spPr/>
      <dgm:t>
        <a:bodyPr/>
        <a:lstStyle/>
        <a:p>
          <a:endParaRPr lang="en-GB" sz="1400"/>
        </a:p>
      </dgm:t>
    </dgm:pt>
    <dgm:pt modelId="{EABD74C2-5204-514C-BE4F-C7C0169C1147}" type="sibTrans" cxnId="{6379A0D4-9103-614F-A77F-135145D9EC55}">
      <dgm:prSet/>
      <dgm:spPr/>
      <dgm:t>
        <a:bodyPr/>
        <a:lstStyle/>
        <a:p>
          <a:endParaRPr lang="en-GB" sz="1400"/>
        </a:p>
      </dgm:t>
    </dgm:pt>
    <dgm:pt modelId="{C05C1651-85B9-3E44-82FD-06ED1C8BC349}">
      <dgm:prSet phldrT="[Text]" custT="1"/>
      <dgm:spPr/>
      <dgm:t>
        <a:bodyPr/>
        <a:lstStyle/>
        <a:p>
          <a:r>
            <a:rPr lang="en-GB" sz="1400" dirty="0">
              <a:latin typeface="HGGothicE" panose="020B0909000000000000" pitchFamily="49" charset="-128"/>
              <a:ea typeface="HGGothicE" panose="020B0909000000000000" pitchFamily="49" charset="-128"/>
            </a:rPr>
            <a:t>Increase Government Revenue</a:t>
          </a:r>
        </a:p>
      </dgm:t>
    </dgm:pt>
    <dgm:pt modelId="{A7EE159C-4ADA-2B40-8DFA-68E3C8CD2040}" type="parTrans" cxnId="{FFF9C250-4566-7148-953A-79F7DE25CF50}">
      <dgm:prSet/>
      <dgm:spPr/>
      <dgm:t>
        <a:bodyPr/>
        <a:lstStyle/>
        <a:p>
          <a:endParaRPr lang="en-GB" sz="1400"/>
        </a:p>
      </dgm:t>
    </dgm:pt>
    <dgm:pt modelId="{5D3004C7-5058-234E-92C7-375C24BC65F1}" type="sibTrans" cxnId="{FFF9C250-4566-7148-953A-79F7DE25CF50}">
      <dgm:prSet/>
      <dgm:spPr/>
      <dgm:t>
        <a:bodyPr/>
        <a:lstStyle/>
        <a:p>
          <a:endParaRPr lang="en-GB" sz="1400"/>
        </a:p>
      </dgm:t>
    </dgm:pt>
    <dgm:pt modelId="{3A16457E-7D69-D244-9684-EF19E5181175}">
      <dgm:prSet phldrT="[Text]" custT="1"/>
      <dgm:spPr/>
      <dgm:t>
        <a:bodyPr/>
        <a:lstStyle/>
        <a:p>
          <a:r>
            <a:rPr lang="en-GB" sz="1400" dirty="0">
              <a:latin typeface="HGGothicE" panose="020B0909000000000000" pitchFamily="49" charset="-128"/>
              <a:ea typeface="HGGothicE" panose="020B0909000000000000" pitchFamily="49" charset="-128"/>
            </a:rPr>
            <a:t>Transform User Experience</a:t>
          </a:r>
        </a:p>
      </dgm:t>
    </dgm:pt>
    <dgm:pt modelId="{A60060A8-769B-604F-890A-97AC9B58637E}" type="parTrans" cxnId="{9225A0A6-24B9-4248-AF89-744848EFD002}">
      <dgm:prSet/>
      <dgm:spPr/>
      <dgm:t>
        <a:bodyPr/>
        <a:lstStyle/>
        <a:p>
          <a:endParaRPr lang="en-GB" sz="1400"/>
        </a:p>
      </dgm:t>
    </dgm:pt>
    <dgm:pt modelId="{FFA5CA0B-4B21-9D44-83EB-A96A53914E6E}" type="sibTrans" cxnId="{9225A0A6-24B9-4248-AF89-744848EFD002}">
      <dgm:prSet/>
      <dgm:spPr/>
      <dgm:t>
        <a:bodyPr/>
        <a:lstStyle/>
        <a:p>
          <a:endParaRPr lang="en-GB" sz="1400"/>
        </a:p>
      </dgm:t>
    </dgm:pt>
    <dgm:pt modelId="{1AA56D3D-43CE-2A48-BA2A-D45167E67BF2}" type="pres">
      <dgm:prSet presAssocID="{00B87B24-FC86-EA47-9463-EE12D7BC5FD0}" presName="Name0" presStyleCnt="0">
        <dgm:presLayoutVars>
          <dgm:chMax val="7"/>
          <dgm:chPref val="7"/>
          <dgm:dir/>
        </dgm:presLayoutVars>
      </dgm:prSet>
      <dgm:spPr/>
    </dgm:pt>
    <dgm:pt modelId="{20C5B1A7-40D8-BE43-BA6F-F7D8FB648B04}" type="pres">
      <dgm:prSet presAssocID="{00B87B24-FC86-EA47-9463-EE12D7BC5FD0}" presName="Name1" presStyleCnt="0"/>
      <dgm:spPr/>
    </dgm:pt>
    <dgm:pt modelId="{3C59EE40-8AC5-6343-9AC9-A9573CAB6F46}" type="pres">
      <dgm:prSet presAssocID="{00B87B24-FC86-EA47-9463-EE12D7BC5FD0}" presName="cycle" presStyleCnt="0"/>
      <dgm:spPr/>
    </dgm:pt>
    <dgm:pt modelId="{57AC039D-3ABF-F641-A8E8-BE0F907D8538}" type="pres">
      <dgm:prSet presAssocID="{00B87B24-FC86-EA47-9463-EE12D7BC5FD0}" presName="srcNode" presStyleLbl="node1" presStyleIdx="0" presStyleCnt="4"/>
      <dgm:spPr/>
    </dgm:pt>
    <dgm:pt modelId="{466BBA15-C830-504E-B14B-DF0856FCDF56}" type="pres">
      <dgm:prSet presAssocID="{00B87B24-FC86-EA47-9463-EE12D7BC5FD0}" presName="conn" presStyleLbl="parChTrans1D2" presStyleIdx="0" presStyleCnt="1"/>
      <dgm:spPr/>
    </dgm:pt>
    <dgm:pt modelId="{BA322EF3-8D3B-BC48-9094-CA815CFDB61C}" type="pres">
      <dgm:prSet presAssocID="{00B87B24-FC86-EA47-9463-EE12D7BC5FD0}" presName="extraNode" presStyleLbl="node1" presStyleIdx="0" presStyleCnt="4"/>
      <dgm:spPr/>
    </dgm:pt>
    <dgm:pt modelId="{8796CB81-E2E6-C345-BD76-E2FED48399F0}" type="pres">
      <dgm:prSet presAssocID="{00B87B24-FC86-EA47-9463-EE12D7BC5FD0}" presName="dstNode" presStyleLbl="node1" presStyleIdx="0" presStyleCnt="4"/>
      <dgm:spPr/>
    </dgm:pt>
    <dgm:pt modelId="{38F362CF-384F-214E-9E1F-F563EA790B3F}" type="pres">
      <dgm:prSet presAssocID="{BA4A1778-9441-5941-8794-011F7CF30FB0}" presName="text_1" presStyleLbl="node1" presStyleIdx="0" presStyleCnt="4">
        <dgm:presLayoutVars>
          <dgm:bulletEnabled val="1"/>
        </dgm:presLayoutVars>
      </dgm:prSet>
      <dgm:spPr/>
    </dgm:pt>
    <dgm:pt modelId="{B82B4973-1B3E-6647-9FD2-55FB0A3312D6}" type="pres">
      <dgm:prSet presAssocID="{BA4A1778-9441-5941-8794-011F7CF30FB0}" presName="accent_1" presStyleCnt="0"/>
      <dgm:spPr/>
    </dgm:pt>
    <dgm:pt modelId="{A587E7D6-D0AE-4E47-9056-B710B960C45A}" type="pres">
      <dgm:prSet presAssocID="{BA4A1778-9441-5941-8794-011F7CF30FB0}" presName="accentRepeatNode" presStyleLbl="solidFgAcc1" presStyleIdx="0" presStyleCnt="4"/>
      <dgm:spPr/>
    </dgm:pt>
    <dgm:pt modelId="{652CA15F-666D-AD48-834D-38DB66395188}" type="pres">
      <dgm:prSet presAssocID="{C05C1651-85B9-3E44-82FD-06ED1C8BC349}" presName="text_2" presStyleLbl="node1" presStyleIdx="1" presStyleCnt="4">
        <dgm:presLayoutVars>
          <dgm:bulletEnabled val="1"/>
        </dgm:presLayoutVars>
      </dgm:prSet>
      <dgm:spPr/>
    </dgm:pt>
    <dgm:pt modelId="{4E46C2F5-5CB9-0F4C-997D-89D338EE2E02}" type="pres">
      <dgm:prSet presAssocID="{C05C1651-85B9-3E44-82FD-06ED1C8BC349}" presName="accent_2" presStyleCnt="0"/>
      <dgm:spPr/>
    </dgm:pt>
    <dgm:pt modelId="{FF69133B-7C4D-654D-A96C-4954DDC00271}" type="pres">
      <dgm:prSet presAssocID="{C05C1651-85B9-3E44-82FD-06ED1C8BC349}" presName="accentRepeatNode" presStyleLbl="solidFgAcc1" presStyleIdx="1" presStyleCnt="4"/>
      <dgm:spPr/>
    </dgm:pt>
    <dgm:pt modelId="{A7C7FBC6-E6CD-6448-ABAE-79DC9B6BB2DA}" type="pres">
      <dgm:prSet presAssocID="{FB4F9F43-CDF2-554E-87BA-B1BB0EC8927B}" presName="text_3" presStyleLbl="node1" presStyleIdx="2" presStyleCnt="4">
        <dgm:presLayoutVars>
          <dgm:bulletEnabled val="1"/>
        </dgm:presLayoutVars>
      </dgm:prSet>
      <dgm:spPr/>
    </dgm:pt>
    <dgm:pt modelId="{202A3754-9B57-A44D-AC41-9069F9808871}" type="pres">
      <dgm:prSet presAssocID="{FB4F9F43-CDF2-554E-87BA-B1BB0EC8927B}" presName="accent_3" presStyleCnt="0"/>
      <dgm:spPr/>
    </dgm:pt>
    <dgm:pt modelId="{0BD7AEF3-14F6-C34D-9660-34B5DC7882FB}" type="pres">
      <dgm:prSet presAssocID="{FB4F9F43-CDF2-554E-87BA-B1BB0EC8927B}" presName="accentRepeatNode" presStyleLbl="solidFgAcc1" presStyleIdx="2" presStyleCnt="4"/>
      <dgm:spPr/>
    </dgm:pt>
    <dgm:pt modelId="{DF8CA01C-4FC4-3047-9BF3-CDD59733B73D}" type="pres">
      <dgm:prSet presAssocID="{3A16457E-7D69-D244-9684-EF19E5181175}" presName="text_4" presStyleLbl="node1" presStyleIdx="3" presStyleCnt="4">
        <dgm:presLayoutVars>
          <dgm:bulletEnabled val="1"/>
        </dgm:presLayoutVars>
      </dgm:prSet>
      <dgm:spPr/>
    </dgm:pt>
    <dgm:pt modelId="{D098DEEA-EC3E-8642-8F14-570A90ABE9EC}" type="pres">
      <dgm:prSet presAssocID="{3A16457E-7D69-D244-9684-EF19E5181175}" presName="accent_4" presStyleCnt="0"/>
      <dgm:spPr/>
    </dgm:pt>
    <dgm:pt modelId="{53B506FB-12C2-BC43-91FD-475526F25955}" type="pres">
      <dgm:prSet presAssocID="{3A16457E-7D69-D244-9684-EF19E5181175}" presName="accentRepeatNode" presStyleLbl="solidFgAcc1" presStyleIdx="3" presStyleCnt="4"/>
      <dgm:spPr/>
    </dgm:pt>
  </dgm:ptLst>
  <dgm:cxnLst>
    <dgm:cxn modelId="{D8CCBD23-02BB-5048-BCC1-CB1ED56D895F}" type="presOf" srcId="{80D4AD41-A94C-1040-9134-68B6FE2B08B8}" destId="{466BBA15-C830-504E-B14B-DF0856FCDF56}" srcOrd="0" destOrd="0" presId="urn:microsoft.com/office/officeart/2008/layout/VerticalCurvedList"/>
    <dgm:cxn modelId="{DA70AE4E-969D-1A44-917D-72E045A649A1}" type="presOf" srcId="{C05C1651-85B9-3E44-82FD-06ED1C8BC349}" destId="{652CA15F-666D-AD48-834D-38DB66395188}" srcOrd="0" destOrd="0" presId="urn:microsoft.com/office/officeart/2008/layout/VerticalCurvedList"/>
    <dgm:cxn modelId="{FFF9C250-4566-7148-953A-79F7DE25CF50}" srcId="{00B87B24-FC86-EA47-9463-EE12D7BC5FD0}" destId="{C05C1651-85B9-3E44-82FD-06ED1C8BC349}" srcOrd="1" destOrd="0" parTransId="{A7EE159C-4ADA-2B40-8DFA-68E3C8CD2040}" sibTransId="{5D3004C7-5058-234E-92C7-375C24BC65F1}"/>
    <dgm:cxn modelId="{BAA0637C-F70C-6647-866C-5DC60C2E432F}" type="presOf" srcId="{00B87B24-FC86-EA47-9463-EE12D7BC5FD0}" destId="{1AA56D3D-43CE-2A48-BA2A-D45167E67BF2}" srcOrd="0" destOrd="0" presId="urn:microsoft.com/office/officeart/2008/layout/VerticalCurvedList"/>
    <dgm:cxn modelId="{B7B74E94-5B86-674B-9CCE-65DBD481D9DF}" type="presOf" srcId="{3A16457E-7D69-D244-9684-EF19E5181175}" destId="{DF8CA01C-4FC4-3047-9BF3-CDD59733B73D}" srcOrd="0" destOrd="0" presId="urn:microsoft.com/office/officeart/2008/layout/VerticalCurvedList"/>
    <dgm:cxn modelId="{9225A0A6-24B9-4248-AF89-744848EFD002}" srcId="{00B87B24-FC86-EA47-9463-EE12D7BC5FD0}" destId="{3A16457E-7D69-D244-9684-EF19E5181175}" srcOrd="3" destOrd="0" parTransId="{A60060A8-769B-604F-890A-97AC9B58637E}" sibTransId="{FFA5CA0B-4B21-9D44-83EB-A96A53914E6E}"/>
    <dgm:cxn modelId="{808346A9-5E65-284C-9642-8548C32E4DDD}" type="presOf" srcId="{BA4A1778-9441-5941-8794-011F7CF30FB0}" destId="{38F362CF-384F-214E-9E1F-F563EA790B3F}" srcOrd="0" destOrd="0" presId="urn:microsoft.com/office/officeart/2008/layout/VerticalCurvedList"/>
    <dgm:cxn modelId="{B68BE1B6-AE1A-A043-AF82-8C2394177CEC}" srcId="{00B87B24-FC86-EA47-9463-EE12D7BC5FD0}" destId="{BA4A1778-9441-5941-8794-011F7CF30FB0}" srcOrd="0" destOrd="0" parTransId="{2665AECC-A11E-1741-81DB-D6BC3501DE97}" sibTransId="{80D4AD41-A94C-1040-9134-68B6FE2B08B8}"/>
    <dgm:cxn modelId="{6379A0D4-9103-614F-A77F-135145D9EC55}" srcId="{00B87B24-FC86-EA47-9463-EE12D7BC5FD0}" destId="{FB4F9F43-CDF2-554E-87BA-B1BB0EC8927B}" srcOrd="2" destOrd="0" parTransId="{0607D4E9-50E8-2E46-8F5E-22DE5884799E}" sibTransId="{EABD74C2-5204-514C-BE4F-C7C0169C1147}"/>
    <dgm:cxn modelId="{105B6DF3-D135-E24E-B0FB-A0771A2EB759}" type="presOf" srcId="{FB4F9F43-CDF2-554E-87BA-B1BB0EC8927B}" destId="{A7C7FBC6-E6CD-6448-ABAE-79DC9B6BB2DA}" srcOrd="0" destOrd="0" presId="urn:microsoft.com/office/officeart/2008/layout/VerticalCurvedList"/>
    <dgm:cxn modelId="{60619267-E1D1-5440-8C29-7BD2D703CF46}" type="presParOf" srcId="{1AA56D3D-43CE-2A48-BA2A-D45167E67BF2}" destId="{20C5B1A7-40D8-BE43-BA6F-F7D8FB648B04}" srcOrd="0" destOrd="0" presId="urn:microsoft.com/office/officeart/2008/layout/VerticalCurvedList"/>
    <dgm:cxn modelId="{D13CA4B5-1582-EC43-A83E-EF92A31CBA59}" type="presParOf" srcId="{20C5B1A7-40D8-BE43-BA6F-F7D8FB648B04}" destId="{3C59EE40-8AC5-6343-9AC9-A9573CAB6F46}" srcOrd="0" destOrd="0" presId="urn:microsoft.com/office/officeart/2008/layout/VerticalCurvedList"/>
    <dgm:cxn modelId="{6DCAD7C2-1E99-2648-AF69-D20D918E0333}" type="presParOf" srcId="{3C59EE40-8AC5-6343-9AC9-A9573CAB6F46}" destId="{57AC039D-3ABF-F641-A8E8-BE0F907D8538}" srcOrd="0" destOrd="0" presId="urn:microsoft.com/office/officeart/2008/layout/VerticalCurvedList"/>
    <dgm:cxn modelId="{89BA4768-D800-9241-8501-FE27F05203AC}" type="presParOf" srcId="{3C59EE40-8AC5-6343-9AC9-A9573CAB6F46}" destId="{466BBA15-C830-504E-B14B-DF0856FCDF56}" srcOrd="1" destOrd="0" presId="urn:microsoft.com/office/officeart/2008/layout/VerticalCurvedList"/>
    <dgm:cxn modelId="{CB6DDE3B-3807-4745-8043-885865A1C155}" type="presParOf" srcId="{3C59EE40-8AC5-6343-9AC9-A9573CAB6F46}" destId="{BA322EF3-8D3B-BC48-9094-CA815CFDB61C}" srcOrd="2" destOrd="0" presId="urn:microsoft.com/office/officeart/2008/layout/VerticalCurvedList"/>
    <dgm:cxn modelId="{98D7EE93-30D5-2247-987F-2000C43762A4}" type="presParOf" srcId="{3C59EE40-8AC5-6343-9AC9-A9573CAB6F46}" destId="{8796CB81-E2E6-C345-BD76-E2FED48399F0}" srcOrd="3" destOrd="0" presId="urn:microsoft.com/office/officeart/2008/layout/VerticalCurvedList"/>
    <dgm:cxn modelId="{B65493C2-0417-054C-85C9-2B67F56658F0}" type="presParOf" srcId="{20C5B1A7-40D8-BE43-BA6F-F7D8FB648B04}" destId="{38F362CF-384F-214E-9E1F-F563EA790B3F}" srcOrd="1" destOrd="0" presId="urn:microsoft.com/office/officeart/2008/layout/VerticalCurvedList"/>
    <dgm:cxn modelId="{FEE8788D-82D5-CC48-B086-54B9D432BE17}" type="presParOf" srcId="{20C5B1A7-40D8-BE43-BA6F-F7D8FB648B04}" destId="{B82B4973-1B3E-6647-9FD2-55FB0A3312D6}" srcOrd="2" destOrd="0" presId="urn:microsoft.com/office/officeart/2008/layout/VerticalCurvedList"/>
    <dgm:cxn modelId="{C7A5DB7E-A26A-FE4C-AADD-856D5009749D}" type="presParOf" srcId="{B82B4973-1B3E-6647-9FD2-55FB0A3312D6}" destId="{A587E7D6-D0AE-4E47-9056-B710B960C45A}" srcOrd="0" destOrd="0" presId="urn:microsoft.com/office/officeart/2008/layout/VerticalCurvedList"/>
    <dgm:cxn modelId="{C6A30C44-0F2C-724E-96B7-D435AE6ECA16}" type="presParOf" srcId="{20C5B1A7-40D8-BE43-BA6F-F7D8FB648B04}" destId="{652CA15F-666D-AD48-834D-38DB66395188}" srcOrd="3" destOrd="0" presId="urn:microsoft.com/office/officeart/2008/layout/VerticalCurvedList"/>
    <dgm:cxn modelId="{79617647-B665-F349-853D-FEB9A825F094}" type="presParOf" srcId="{20C5B1A7-40D8-BE43-BA6F-F7D8FB648B04}" destId="{4E46C2F5-5CB9-0F4C-997D-89D338EE2E02}" srcOrd="4" destOrd="0" presId="urn:microsoft.com/office/officeart/2008/layout/VerticalCurvedList"/>
    <dgm:cxn modelId="{B20D859B-170D-6445-AF05-E497D3C5F6AF}" type="presParOf" srcId="{4E46C2F5-5CB9-0F4C-997D-89D338EE2E02}" destId="{FF69133B-7C4D-654D-A96C-4954DDC00271}" srcOrd="0" destOrd="0" presId="urn:microsoft.com/office/officeart/2008/layout/VerticalCurvedList"/>
    <dgm:cxn modelId="{565C32DB-2F9D-EA4E-9657-31793C4590E2}" type="presParOf" srcId="{20C5B1A7-40D8-BE43-BA6F-F7D8FB648B04}" destId="{A7C7FBC6-E6CD-6448-ABAE-79DC9B6BB2DA}" srcOrd="5" destOrd="0" presId="urn:microsoft.com/office/officeart/2008/layout/VerticalCurvedList"/>
    <dgm:cxn modelId="{4BC6D2F7-7ECF-4C4D-AE8F-F7393E4A5C65}" type="presParOf" srcId="{20C5B1A7-40D8-BE43-BA6F-F7D8FB648B04}" destId="{202A3754-9B57-A44D-AC41-9069F9808871}" srcOrd="6" destOrd="0" presId="urn:microsoft.com/office/officeart/2008/layout/VerticalCurvedList"/>
    <dgm:cxn modelId="{AA78D82A-3B6F-8744-AAA7-C1AE792AC61D}" type="presParOf" srcId="{202A3754-9B57-A44D-AC41-9069F9808871}" destId="{0BD7AEF3-14F6-C34D-9660-34B5DC7882FB}" srcOrd="0" destOrd="0" presId="urn:microsoft.com/office/officeart/2008/layout/VerticalCurvedList"/>
    <dgm:cxn modelId="{6E4BB5DA-A681-BC4F-84CB-A2ED3F33DAA7}" type="presParOf" srcId="{20C5B1A7-40D8-BE43-BA6F-F7D8FB648B04}" destId="{DF8CA01C-4FC4-3047-9BF3-CDD59733B73D}" srcOrd="7" destOrd="0" presId="urn:microsoft.com/office/officeart/2008/layout/VerticalCurvedList"/>
    <dgm:cxn modelId="{7DE00B50-1DFC-8D4B-BA24-460699B60E20}" type="presParOf" srcId="{20C5B1A7-40D8-BE43-BA6F-F7D8FB648B04}" destId="{D098DEEA-EC3E-8642-8F14-570A90ABE9EC}" srcOrd="8" destOrd="0" presId="urn:microsoft.com/office/officeart/2008/layout/VerticalCurvedList"/>
    <dgm:cxn modelId="{D08153D3-B8A5-8543-B363-291E6E7FE357}" type="presParOf" srcId="{D098DEEA-EC3E-8642-8F14-570A90ABE9EC}" destId="{53B506FB-12C2-BC43-91FD-475526F2595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5D62E8-F2D5-AF4E-B465-3BCAC088D4A5}" type="doc">
      <dgm:prSet loTypeId="urn:microsoft.com/office/officeart/2005/8/layout/h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C3D9245-5A18-3143-8D8B-C78582255160}">
      <dgm:prSet phldrT="[Text]" custT="1"/>
      <dgm:spPr/>
      <dgm:t>
        <a:bodyPr/>
        <a:lstStyle/>
        <a:p>
          <a:r>
            <a:rPr lang="en-GB" sz="2000" dirty="0">
              <a:latin typeface="Eurostile" panose="020B0504020202050204" pitchFamily="34" charset="77"/>
              <a:ea typeface="HGGothicE" panose="020B0909000000000000" pitchFamily="49" charset="-128"/>
            </a:rPr>
            <a:t>2022</a:t>
          </a:r>
        </a:p>
      </dgm:t>
    </dgm:pt>
    <dgm:pt modelId="{44A8F81E-B3A5-564B-B3B8-2CF17AAC9C0C}" type="parTrans" cxnId="{CA953CE1-7643-3B4E-B701-E838C5B7F683}">
      <dgm:prSet/>
      <dgm:spPr/>
      <dgm:t>
        <a:bodyPr/>
        <a:lstStyle/>
        <a:p>
          <a:endParaRPr lang="en-GB"/>
        </a:p>
      </dgm:t>
    </dgm:pt>
    <dgm:pt modelId="{FFEB6FCB-2A4A-D14B-9ED3-626D9905B0CA}" type="sibTrans" cxnId="{CA953CE1-7643-3B4E-B701-E838C5B7F683}">
      <dgm:prSet/>
      <dgm:spPr/>
      <dgm:t>
        <a:bodyPr/>
        <a:lstStyle/>
        <a:p>
          <a:endParaRPr lang="en-GB"/>
        </a:p>
      </dgm:t>
    </dgm:pt>
    <dgm:pt modelId="{A7714416-5058-5846-B9C1-094C736B37F3}">
      <dgm:prSet phldrT="[Text]" custT="1"/>
      <dgm:spPr/>
      <dgm:t>
        <a:bodyPr/>
        <a:lstStyle/>
        <a:p>
          <a:r>
            <a:rPr lang="en-GB" sz="1200" dirty="0">
              <a:latin typeface="Eurostile" panose="020B0504020202050204" pitchFamily="34" charset="77"/>
              <a:ea typeface="HGGothicE" panose="020B0909000000000000" pitchFamily="49" charset="-128"/>
            </a:rPr>
            <a:t>Structural Reforms</a:t>
          </a:r>
        </a:p>
      </dgm:t>
    </dgm:pt>
    <dgm:pt modelId="{154E4EBC-4EB5-224D-8740-CF4C886C87E9}" type="parTrans" cxnId="{E655AFAE-80B2-CA4E-85BD-D56004CC780E}">
      <dgm:prSet/>
      <dgm:spPr/>
      <dgm:t>
        <a:bodyPr/>
        <a:lstStyle/>
        <a:p>
          <a:endParaRPr lang="en-GB"/>
        </a:p>
      </dgm:t>
    </dgm:pt>
    <dgm:pt modelId="{75B23A5E-F6B6-BD42-B7EA-BBA73F3674DA}" type="sibTrans" cxnId="{E655AFAE-80B2-CA4E-85BD-D56004CC780E}">
      <dgm:prSet/>
      <dgm:spPr/>
      <dgm:t>
        <a:bodyPr/>
        <a:lstStyle/>
        <a:p>
          <a:endParaRPr lang="en-GB"/>
        </a:p>
      </dgm:t>
    </dgm:pt>
    <dgm:pt modelId="{5035344E-053C-A74D-B1B2-741D4D27C0C8}">
      <dgm:prSet phldrT="[Text]" custT="1"/>
      <dgm:spPr/>
      <dgm:t>
        <a:bodyPr/>
        <a:lstStyle/>
        <a:p>
          <a:r>
            <a:rPr lang="en-GB" sz="1200" dirty="0">
              <a:latin typeface="Eurostile" panose="020B0504020202050204" pitchFamily="34" charset="77"/>
              <a:ea typeface="HGGothicE" panose="020B0909000000000000" pitchFamily="49" charset="-128"/>
            </a:rPr>
            <a:t>National Budget Alignment</a:t>
          </a:r>
        </a:p>
      </dgm:t>
    </dgm:pt>
    <dgm:pt modelId="{521F56FF-71CB-384E-B8D4-30D0ADDA1D7E}" type="parTrans" cxnId="{68FC5B94-4B14-D144-9CC3-ED0171AFB2BF}">
      <dgm:prSet/>
      <dgm:spPr/>
      <dgm:t>
        <a:bodyPr/>
        <a:lstStyle/>
        <a:p>
          <a:endParaRPr lang="en-GB"/>
        </a:p>
      </dgm:t>
    </dgm:pt>
    <dgm:pt modelId="{1033EF89-3811-D343-A49C-6229E4B1B07F}" type="sibTrans" cxnId="{68FC5B94-4B14-D144-9CC3-ED0171AFB2BF}">
      <dgm:prSet/>
      <dgm:spPr/>
      <dgm:t>
        <a:bodyPr/>
        <a:lstStyle/>
        <a:p>
          <a:endParaRPr lang="en-GB"/>
        </a:p>
      </dgm:t>
    </dgm:pt>
    <dgm:pt modelId="{BAAB3D13-C649-FD42-B5A7-1F7EF7E0EC53}">
      <dgm:prSet phldrT="[Text]" custT="1"/>
      <dgm:spPr/>
      <dgm:t>
        <a:bodyPr anchor="b"/>
        <a:lstStyle/>
        <a:p>
          <a:r>
            <a:rPr lang="en-GB" sz="1200" dirty="0">
              <a:latin typeface="Eurostile" panose="020B0504020202050204" pitchFamily="34" charset="77"/>
              <a:ea typeface="HGGothicE" panose="020B0909000000000000" pitchFamily="49" charset="-128"/>
            </a:rPr>
            <a:t>National Cyber Security Centre deployed</a:t>
          </a:r>
        </a:p>
      </dgm:t>
    </dgm:pt>
    <dgm:pt modelId="{FAE9316E-127A-CD46-8BF5-8021BAF0C75E}" type="parTrans" cxnId="{29D728BE-A5A4-8341-A671-393F10BEBCD1}">
      <dgm:prSet/>
      <dgm:spPr/>
      <dgm:t>
        <a:bodyPr/>
        <a:lstStyle/>
        <a:p>
          <a:endParaRPr lang="en-GB"/>
        </a:p>
      </dgm:t>
    </dgm:pt>
    <dgm:pt modelId="{8B1A9F21-BEAA-0B40-A97C-7A0960C3C9B2}" type="sibTrans" cxnId="{29D728BE-A5A4-8341-A671-393F10BEBCD1}">
      <dgm:prSet/>
      <dgm:spPr/>
      <dgm:t>
        <a:bodyPr/>
        <a:lstStyle/>
        <a:p>
          <a:endParaRPr lang="en-GB"/>
        </a:p>
      </dgm:t>
    </dgm:pt>
    <dgm:pt modelId="{2A262A18-4E1E-104D-8B86-FE6BFA865E90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GB" sz="1200" dirty="0">
              <a:latin typeface="Eurostile" panose="020B0504020202050204" pitchFamily="34" charset="77"/>
              <a:ea typeface="HGGothicE" panose="020B0909000000000000" pitchFamily="49" charset="-128"/>
            </a:rPr>
            <a:t>Innovation Hub Launched</a:t>
          </a:r>
        </a:p>
      </dgm:t>
    </dgm:pt>
    <dgm:pt modelId="{F5E042FA-F301-7144-B060-05D1A0CF9839}" type="parTrans" cxnId="{F96875CA-F1AE-5546-A652-1BBB7D613BA7}">
      <dgm:prSet/>
      <dgm:spPr/>
      <dgm:t>
        <a:bodyPr/>
        <a:lstStyle/>
        <a:p>
          <a:endParaRPr lang="en-GB"/>
        </a:p>
      </dgm:t>
    </dgm:pt>
    <dgm:pt modelId="{0E736E23-5F5E-3942-B78C-EA28F6487024}" type="sibTrans" cxnId="{F96875CA-F1AE-5546-A652-1BBB7D613BA7}">
      <dgm:prSet/>
      <dgm:spPr/>
      <dgm:t>
        <a:bodyPr/>
        <a:lstStyle/>
        <a:p>
          <a:endParaRPr lang="en-GB"/>
        </a:p>
      </dgm:t>
    </dgm:pt>
    <dgm:pt modelId="{A87CA032-00D6-5B45-A34E-BBB0BD0BE203}">
      <dgm:prSet phldrT="[Text]" custT="1"/>
      <dgm:spPr/>
      <dgm:t>
        <a:bodyPr/>
        <a:lstStyle/>
        <a:p>
          <a:r>
            <a:rPr lang="en-GB" sz="2000" dirty="0">
              <a:latin typeface="Eurostile" panose="020B0504020202050204" pitchFamily="34" charset="77"/>
              <a:ea typeface="HGGothicE" panose="020B0909000000000000" pitchFamily="49" charset="-128"/>
            </a:rPr>
            <a:t>2027</a:t>
          </a:r>
        </a:p>
      </dgm:t>
    </dgm:pt>
    <dgm:pt modelId="{801AD912-210A-3B45-B313-EA153D502A6D}" type="parTrans" cxnId="{72961AF3-A327-9147-B354-2BD57C1EA0A1}">
      <dgm:prSet/>
      <dgm:spPr/>
      <dgm:t>
        <a:bodyPr/>
        <a:lstStyle/>
        <a:p>
          <a:endParaRPr lang="en-GB"/>
        </a:p>
      </dgm:t>
    </dgm:pt>
    <dgm:pt modelId="{3FB8ECB7-9F1C-B341-82EC-EF558A7F307C}" type="sibTrans" cxnId="{72961AF3-A327-9147-B354-2BD57C1EA0A1}">
      <dgm:prSet/>
      <dgm:spPr/>
      <dgm:t>
        <a:bodyPr/>
        <a:lstStyle/>
        <a:p>
          <a:endParaRPr lang="en-GB"/>
        </a:p>
      </dgm:t>
    </dgm:pt>
    <dgm:pt modelId="{A6DD73A9-F30C-264B-BDED-F6555BD1D502}">
      <dgm:prSet phldrT="[Text]" custT="1"/>
      <dgm:spPr/>
      <dgm:t>
        <a:bodyPr anchor="b"/>
        <a:lstStyle/>
        <a:p>
          <a:r>
            <a:rPr lang="en-GB" sz="1200" dirty="0">
              <a:latin typeface="Eurostile" panose="020B0504020202050204" pitchFamily="34" charset="77"/>
              <a:ea typeface="HGGothicE" panose="020B0909000000000000" pitchFamily="49" charset="-128"/>
            </a:rPr>
            <a:t>Leased Government Cloud Established</a:t>
          </a:r>
        </a:p>
      </dgm:t>
    </dgm:pt>
    <dgm:pt modelId="{C3CA0F4C-C207-C040-969C-27BFA02165F8}" type="parTrans" cxnId="{D305FC35-B7C3-F440-876B-A629873E2E74}">
      <dgm:prSet/>
      <dgm:spPr/>
      <dgm:t>
        <a:bodyPr/>
        <a:lstStyle/>
        <a:p>
          <a:endParaRPr lang="en-GB"/>
        </a:p>
      </dgm:t>
    </dgm:pt>
    <dgm:pt modelId="{4391AA9D-682A-F742-9A60-1DA895686E5A}" type="sibTrans" cxnId="{D305FC35-B7C3-F440-876B-A629873E2E74}">
      <dgm:prSet/>
      <dgm:spPr/>
      <dgm:t>
        <a:bodyPr/>
        <a:lstStyle/>
        <a:p>
          <a:endParaRPr lang="en-GB"/>
        </a:p>
      </dgm:t>
    </dgm:pt>
    <dgm:pt modelId="{A5DA6291-AD2E-E648-AF13-61A4F9353574}">
      <dgm:prSet phldrT="[Text]" custT="1"/>
      <dgm:spPr/>
      <dgm:t>
        <a:bodyPr/>
        <a:lstStyle/>
        <a:p>
          <a:r>
            <a:rPr lang="en-GB" sz="2000" dirty="0">
              <a:latin typeface="Eurostile" panose="020B0504020202050204" pitchFamily="34" charset="77"/>
              <a:ea typeface="HGGothicE" panose="020B0909000000000000" pitchFamily="49" charset="-128"/>
            </a:rPr>
            <a:t>2025</a:t>
          </a:r>
        </a:p>
      </dgm:t>
    </dgm:pt>
    <dgm:pt modelId="{F9DE8608-3439-A94B-B654-772283C79FDC}" type="parTrans" cxnId="{3ED3CF18-4E5B-DD4F-9399-D7E256DFCC99}">
      <dgm:prSet/>
      <dgm:spPr/>
      <dgm:t>
        <a:bodyPr/>
        <a:lstStyle/>
        <a:p>
          <a:endParaRPr lang="en-GB"/>
        </a:p>
      </dgm:t>
    </dgm:pt>
    <dgm:pt modelId="{9D1445D8-BB0F-CA41-AFA9-64A3A499B9AF}" type="sibTrans" cxnId="{3ED3CF18-4E5B-DD4F-9399-D7E256DFCC99}">
      <dgm:prSet/>
      <dgm:spPr/>
      <dgm:t>
        <a:bodyPr/>
        <a:lstStyle/>
        <a:p>
          <a:endParaRPr lang="en-GB"/>
        </a:p>
      </dgm:t>
    </dgm:pt>
    <dgm:pt modelId="{4EB8AC22-46BC-6D43-918C-8CEF02994CD9}">
      <dgm:prSet phldrT="[Text]" custT="1"/>
      <dgm:spPr/>
      <dgm:t>
        <a:bodyPr/>
        <a:lstStyle/>
        <a:p>
          <a:r>
            <a:rPr lang="en-GB" sz="1200" dirty="0">
              <a:latin typeface="Eurostile" panose="020B0504020202050204" pitchFamily="34" charset="77"/>
              <a:ea typeface="HGGothicE" panose="020B0909000000000000" pitchFamily="49" charset="-128"/>
            </a:rPr>
            <a:t>Paperless Government</a:t>
          </a:r>
        </a:p>
      </dgm:t>
    </dgm:pt>
    <dgm:pt modelId="{3F8BF121-33B5-D440-8221-2488514799BA}" type="parTrans" cxnId="{E5D08656-46D5-314C-9781-C5A94EC790A6}">
      <dgm:prSet/>
      <dgm:spPr/>
      <dgm:t>
        <a:bodyPr/>
        <a:lstStyle/>
        <a:p>
          <a:endParaRPr lang="en-GB"/>
        </a:p>
      </dgm:t>
    </dgm:pt>
    <dgm:pt modelId="{2FEA4611-EC30-9648-A804-E309226EE91B}" type="sibTrans" cxnId="{E5D08656-46D5-314C-9781-C5A94EC790A6}">
      <dgm:prSet/>
      <dgm:spPr/>
      <dgm:t>
        <a:bodyPr/>
        <a:lstStyle/>
        <a:p>
          <a:endParaRPr lang="en-GB"/>
        </a:p>
      </dgm:t>
    </dgm:pt>
    <dgm:pt modelId="{06588C67-3001-594B-9125-1D76BB1491E9}">
      <dgm:prSet phldrT="[Text]" custT="1"/>
      <dgm:spPr/>
      <dgm:t>
        <a:bodyPr/>
        <a:lstStyle/>
        <a:p>
          <a:r>
            <a:rPr lang="en-GB" sz="1200" dirty="0">
              <a:latin typeface="Eurostile" panose="020B0504020202050204" pitchFamily="34" charset="77"/>
              <a:ea typeface="HGGothicE" panose="020B0909000000000000" pitchFamily="49" charset="-128"/>
            </a:rPr>
            <a:t>Cyber Resilience Matures</a:t>
          </a:r>
        </a:p>
      </dgm:t>
    </dgm:pt>
    <dgm:pt modelId="{758067D7-2E8E-2C41-A279-E69DFAB2F470}" type="parTrans" cxnId="{1887E768-7E89-1B47-9DCD-C556A665E61A}">
      <dgm:prSet/>
      <dgm:spPr/>
      <dgm:t>
        <a:bodyPr/>
        <a:lstStyle/>
        <a:p>
          <a:endParaRPr lang="en-GB"/>
        </a:p>
      </dgm:t>
    </dgm:pt>
    <dgm:pt modelId="{CAB28AD4-21D0-6747-9E98-C26A3C069AB9}" type="sibTrans" cxnId="{1887E768-7E89-1B47-9DCD-C556A665E61A}">
      <dgm:prSet/>
      <dgm:spPr/>
      <dgm:t>
        <a:bodyPr/>
        <a:lstStyle/>
        <a:p>
          <a:endParaRPr lang="en-GB"/>
        </a:p>
      </dgm:t>
    </dgm:pt>
    <dgm:pt modelId="{C5FEA2BA-BD37-FF4A-A173-01FB08A24F02}">
      <dgm:prSet phldrT="[Text]" custT="1"/>
      <dgm:spPr/>
      <dgm:t>
        <a:bodyPr/>
        <a:lstStyle/>
        <a:p>
          <a:r>
            <a:rPr lang="en-GB" sz="1200" dirty="0">
              <a:latin typeface="Eurostile" panose="020B0504020202050204" pitchFamily="34" charset="77"/>
              <a:ea typeface="HGGothicE" panose="020B0909000000000000" pitchFamily="49" charset="-128"/>
            </a:rPr>
            <a:t>AI Government</a:t>
          </a:r>
        </a:p>
      </dgm:t>
    </dgm:pt>
    <dgm:pt modelId="{BF0BAEE2-6C51-BE4D-80BB-8B365A46976D}" type="parTrans" cxnId="{652728F3-950B-0446-8957-F125DB87B901}">
      <dgm:prSet/>
      <dgm:spPr/>
      <dgm:t>
        <a:bodyPr/>
        <a:lstStyle/>
        <a:p>
          <a:endParaRPr lang="en-GB"/>
        </a:p>
      </dgm:t>
    </dgm:pt>
    <dgm:pt modelId="{80EF5222-24C9-864C-88AC-21B3D564DE5D}" type="sibTrans" cxnId="{652728F3-950B-0446-8957-F125DB87B901}">
      <dgm:prSet/>
      <dgm:spPr/>
      <dgm:t>
        <a:bodyPr/>
        <a:lstStyle/>
        <a:p>
          <a:endParaRPr lang="en-GB"/>
        </a:p>
      </dgm:t>
    </dgm:pt>
    <dgm:pt modelId="{BB56E4E9-3C28-4846-8871-EFE0347F8EA6}">
      <dgm:prSet phldrT="[Text]" custT="1"/>
      <dgm:spPr/>
      <dgm:t>
        <a:bodyPr/>
        <a:lstStyle/>
        <a:p>
          <a:r>
            <a:rPr lang="en-GB" sz="2000" dirty="0">
              <a:latin typeface="Eurostile" panose="020B0504020202050204" pitchFamily="34" charset="77"/>
              <a:ea typeface="HGGothicE" panose="020B0909000000000000" pitchFamily="49" charset="-128"/>
            </a:rPr>
            <a:t>2026</a:t>
          </a:r>
        </a:p>
      </dgm:t>
    </dgm:pt>
    <dgm:pt modelId="{0F903BCD-1427-2940-A3EE-B957EF997E1F}" type="parTrans" cxnId="{721AC423-EBBA-664D-94EB-36393DA00C84}">
      <dgm:prSet/>
      <dgm:spPr/>
      <dgm:t>
        <a:bodyPr/>
        <a:lstStyle/>
        <a:p>
          <a:endParaRPr lang="en-GB"/>
        </a:p>
      </dgm:t>
    </dgm:pt>
    <dgm:pt modelId="{CAAB280A-D90D-6547-8009-F722109354D2}" type="sibTrans" cxnId="{721AC423-EBBA-664D-94EB-36393DA00C84}">
      <dgm:prSet/>
      <dgm:spPr/>
      <dgm:t>
        <a:bodyPr/>
        <a:lstStyle/>
        <a:p>
          <a:endParaRPr lang="en-GB"/>
        </a:p>
      </dgm:t>
    </dgm:pt>
    <dgm:pt modelId="{3FC6255D-DEAB-EC4B-97A2-9A201239590C}">
      <dgm:prSet phldrT="[Text]" custT="1"/>
      <dgm:spPr/>
      <dgm:t>
        <a:bodyPr/>
        <a:lstStyle/>
        <a:p>
          <a:r>
            <a:rPr lang="en-GB" sz="2000" dirty="0">
              <a:latin typeface="Eurostile" panose="020B0504020202050204" pitchFamily="34" charset="77"/>
              <a:ea typeface="HGGothicE" panose="020B0909000000000000" pitchFamily="49" charset="-128"/>
            </a:rPr>
            <a:t>2024</a:t>
          </a:r>
        </a:p>
      </dgm:t>
    </dgm:pt>
    <dgm:pt modelId="{C7E89E87-59B3-914F-8184-C322AA4DF7FC}" type="parTrans" cxnId="{44E409E8-023E-3B4A-B65D-A62078AEE191}">
      <dgm:prSet/>
      <dgm:spPr/>
      <dgm:t>
        <a:bodyPr/>
        <a:lstStyle/>
        <a:p>
          <a:endParaRPr lang="en-GB"/>
        </a:p>
      </dgm:t>
    </dgm:pt>
    <dgm:pt modelId="{ED9DD21B-07E1-2648-948B-2D20FB959F5D}" type="sibTrans" cxnId="{44E409E8-023E-3B4A-B65D-A62078AEE191}">
      <dgm:prSet/>
      <dgm:spPr/>
      <dgm:t>
        <a:bodyPr/>
        <a:lstStyle/>
        <a:p>
          <a:endParaRPr lang="en-GB"/>
        </a:p>
      </dgm:t>
    </dgm:pt>
    <dgm:pt modelId="{5FBCA3B1-5DFD-514B-9540-6F5A91293E31}">
      <dgm:prSet phldrT="[Text]" custT="1"/>
      <dgm:spPr/>
      <dgm:t>
        <a:bodyPr/>
        <a:lstStyle/>
        <a:p>
          <a:r>
            <a:rPr lang="en-GB" sz="2000" dirty="0">
              <a:latin typeface="Eurostile" panose="020B0504020202050204" pitchFamily="34" charset="77"/>
              <a:ea typeface="HGGothicE" panose="020B0909000000000000" pitchFamily="49" charset="-128"/>
            </a:rPr>
            <a:t>2023</a:t>
          </a:r>
        </a:p>
      </dgm:t>
    </dgm:pt>
    <dgm:pt modelId="{B687251F-EA74-8143-8FE9-45B27F7D06AC}" type="parTrans" cxnId="{AB870D2A-5AF4-8845-B28E-20131E384DB0}">
      <dgm:prSet/>
      <dgm:spPr/>
      <dgm:t>
        <a:bodyPr/>
        <a:lstStyle/>
        <a:p>
          <a:endParaRPr lang="en-GB"/>
        </a:p>
      </dgm:t>
    </dgm:pt>
    <dgm:pt modelId="{707D982D-0DC9-B941-A001-C0A947F1A95F}" type="sibTrans" cxnId="{AB870D2A-5AF4-8845-B28E-20131E384DB0}">
      <dgm:prSet/>
      <dgm:spPr/>
      <dgm:t>
        <a:bodyPr/>
        <a:lstStyle/>
        <a:p>
          <a:endParaRPr lang="en-GB"/>
        </a:p>
      </dgm:t>
    </dgm:pt>
    <dgm:pt modelId="{2CDAFBF3-ED43-EF4F-BA75-3649E48C9EC3}">
      <dgm:prSet phldrT="[Text]" custT="1"/>
      <dgm:spPr/>
      <dgm:t>
        <a:bodyPr anchor="t"/>
        <a:lstStyle/>
        <a:p>
          <a:pPr>
            <a:buFont typeface="Wingdings" pitchFamily="2" charset="2"/>
            <a:buChar char="ü"/>
          </a:pPr>
          <a:r>
            <a:rPr lang="en-GB" sz="1200" dirty="0">
              <a:latin typeface="Eurostile" panose="020B0504020202050204" pitchFamily="34" charset="77"/>
              <a:ea typeface="HGGothicE" panose="020B0909000000000000" pitchFamily="49" charset="-128"/>
            </a:rPr>
            <a:t>PNG 50th Anniversary</a:t>
          </a:r>
        </a:p>
      </dgm:t>
    </dgm:pt>
    <dgm:pt modelId="{F180A98D-311F-1E4B-984B-99EF2354C843}" type="parTrans" cxnId="{DCBBEA78-7B7F-A94C-8C90-9BCA36D208A2}">
      <dgm:prSet/>
      <dgm:spPr/>
      <dgm:t>
        <a:bodyPr/>
        <a:lstStyle/>
        <a:p>
          <a:endParaRPr lang="en-GB"/>
        </a:p>
      </dgm:t>
    </dgm:pt>
    <dgm:pt modelId="{7D06F0E2-6545-7042-9429-A91BA9E86DF3}" type="sibTrans" cxnId="{DCBBEA78-7B7F-A94C-8C90-9BCA36D208A2}">
      <dgm:prSet/>
      <dgm:spPr/>
      <dgm:t>
        <a:bodyPr/>
        <a:lstStyle/>
        <a:p>
          <a:endParaRPr lang="en-GB"/>
        </a:p>
      </dgm:t>
    </dgm:pt>
    <dgm:pt modelId="{267D08F7-09F9-7047-A1F4-93C7379A244C}">
      <dgm:prSet phldrT="[Text]" custT="1"/>
      <dgm:spPr/>
      <dgm:t>
        <a:bodyPr/>
        <a:lstStyle/>
        <a:p>
          <a:r>
            <a:rPr lang="en-GB" sz="1200" dirty="0" err="1">
              <a:latin typeface="Eurostile" panose="020B0504020202050204" pitchFamily="34" charset="77"/>
              <a:ea typeface="HGGothicE" panose="020B0909000000000000" pitchFamily="49" charset="-128"/>
            </a:rPr>
            <a:t>eVoting</a:t>
          </a:r>
          <a:endParaRPr lang="en-GB" sz="1200" dirty="0">
            <a:latin typeface="Eurostile" panose="020B0504020202050204" pitchFamily="34" charset="77"/>
            <a:ea typeface="HGGothicE" panose="020B0909000000000000" pitchFamily="49" charset="-128"/>
          </a:endParaRPr>
        </a:p>
      </dgm:t>
    </dgm:pt>
    <dgm:pt modelId="{234AD53A-3EAD-C341-BB29-BD3829A5E7FA}" type="parTrans" cxnId="{1E965BE3-7A49-9346-A579-1DE15C1431BE}">
      <dgm:prSet/>
      <dgm:spPr/>
      <dgm:t>
        <a:bodyPr/>
        <a:lstStyle/>
        <a:p>
          <a:endParaRPr lang="en-GB"/>
        </a:p>
      </dgm:t>
    </dgm:pt>
    <dgm:pt modelId="{6FBB5B38-1EE0-E844-A29B-46C7621EF154}" type="sibTrans" cxnId="{1E965BE3-7A49-9346-A579-1DE15C1431BE}">
      <dgm:prSet/>
      <dgm:spPr/>
      <dgm:t>
        <a:bodyPr/>
        <a:lstStyle/>
        <a:p>
          <a:endParaRPr lang="en-GB"/>
        </a:p>
      </dgm:t>
    </dgm:pt>
    <dgm:pt modelId="{4E79975A-4EDE-3140-BEDB-1240EF055D36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GB" sz="1200" dirty="0">
              <a:latin typeface="Eurostile" panose="020B0504020202050204" pitchFamily="34" charset="77"/>
              <a:ea typeface="HGGothicE" panose="020B0909000000000000" pitchFamily="49" charset="-128"/>
            </a:rPr>
            <a:t>Digital Services Rolled Out</a:t>
          </a:r>
        </a:p>
      </dgm:t>
    </dgm:pt>
    <dgm:pt modelId="{7FD18DA4-4D20-D348-AB71-26A03452661D}" type="parTrans" cxnId="{19A74D01-52EA-FF42-90B8-935BA77FCF16}">
      <dgm:prSet/>
      <dgm:spPr/>
      <dgm:t>
        <a:bodyPr/>
        <a:lstStyle/>
        <a:p>
          <a:endParaRPr lang="en-GB"/>
        </a:p>
      </dgm:t>
    </dgm:pt>
    <dgm:pt modelId="{270F11EB-C1D3-014C-9F2F-5015A5507F2D}" type="sibTrans" cxnId="{19A74D01-52EA-FF42-90B8-935BA77FCF16}">
      <dgm:prSet/>
      <dgm:spPr/>
      <dgm:t>
        <a:bodyPr/>
        <a:lstStyle/>
        <a:p>
          <a:endParaRPr lang="en-GB"/>
        </a:p>
      </dgm:t>
    </dgm:pt>
    <dgm:pt modelId="{36E82F89-DAD8-DB44-BBA8-092C7A602984}">
      <dgm:prSet phldrT="[Text]" custT="1"/>
      <dgm:spPr/>
      <dgm:t>
        <a:bodyPr/>
        <a:lstStyle/>
        <a:p>
          <a:pPr>
            <a:buFont typeface="Wingdings" pitchFamily="2" charset="2"/>
            <a:buChar char="ü"/>
          </a:pPr>
          <a:r>
            <a:rPr lang="en-GB" sz="1200" dirty="0" err="1">
              <a:latin typeface="Eurostile" panose="020B0504020202050204" pitchFamily="34" charset="77"/>
              <a:ea typeface="HGGothicE" panose="020B0909000000000000" pitchFamily="49" charset="-128"/>
            </a:rPr>
            <a:t>eGov</a:t>
          </a:r>
          <a:r>
            <a:rPr lang="en-GB" sz="1200" dirty="0">
              <a:latin typeface="Eurostile" panose="020B0504020202050204" pitchFamily="34" charset="77"/>
              <a:ea typeface="HGGothicE" panose="020B0909000000000000" pitchFamily="49" charset="-128"/>
            </a:rPr>
            <a:t> Portal Deployed</a:t>
          </a:r>
        </a:p>
      </dgm:t>
    </dgm:pt>
    <dgm:pt modelId="{05843F35-8DB2-A442-B43C-2765D3A236E6}" type="parTrans" cxnId="{0FA89641-6FBD-2A4D-85E0-6C0E1A8FBF22}">
      <dgm:prSet/>
      <dgm:spPr/>
      <dgm:t>
        <a:bodyPr/>
        <a:lstStyle/>
        <a:p>
          <a:endParaRPr lang="en-GB"/>
        </a:p>
      </dgm:t>
    </dgm:pt>
    <dgm:pt modelId="{9497B0B6-4789-484A-ABD1-7DBCF89566DD}" type="sibTrans" cxnId="{0FA89641-6FBD-2A4D-85E0-6C0E1A8FBF22}">
      <dgm:prSet/>
      <dgm:spPr/>
      <dgm:t>
        <a:bodyPr/>
        <a:lstStyle/>
        <a:p>
          <a:endParaRPr lang="en-GB"/>
        </a:p>
      </dgm:t>
    </dgm:pt>
    <dgm:pt modelId="{01B7489F-2552-374B-B239-E46E06E1257A}">
      <dgm:prSet phldrT="[Text]" custT="1"/>
      <dgm:spPr/>
      <dgm:t>
        <a:bodyPr anchor="t"/>
        <a:lstStyle/>
        <a:p>
          <a:pPr>
            <a:buFont typeface="Wingdings" pitchFamily="2" charset="2"/>
            <a:buChar char="ü"/>
          </a:pPr>
          <a:r>
            <a:rPr lang="en-GB" sz="1200" dirty="0" err="1">
              <a:latin typeface="Eurostile" panose="020B0504020202050204" pitchFamily="34" charset="77"/>
              <a:ea typeface="HGGothicE" panose="020B0909000000000000" pitchFamily="49" charset="-128"/>
            </a:rPr>
            <a:t>eGov</a:t>
          </a:r>
          <a:r>
            <a:rPr lang="en-GB" sz="1200" dirty="0">
              <a:latin typeface="Eurostile" panose="020B0504020202050204" pitchFamily="34" charset="77"/>
              <a:ea typeface="HGGothicE" panose="020B0909000000000000" pitchFamily="49" charset="-128"/>
            </a:rPr>
            <a:t> Portal Matures</a:t>
          </a:r>
        </a:p>
      </dgm:t>
    </dgm:pt>
    <dgm:pt modelId="{6D9FB363-834D-F447-A44C-2976ECEC3087}" type="parTrans" cxnId="{C7797E89-7F4B-7241-8A58-9BFA63C6E45D}">
      <dgm:prSet/>
      <dgm:spPr/>
      <dgm:t>
        <a:bodyPr/>
        <a:lstStyle/>
        <a:p>
          <a:endParaRPr lang="en-GB"/>
        </a:p>
      </dgm:t>
    </dgm:pt>
    <dgm:pt modelId="{70201712-CBDC-164D-B2AC-C0837B927909}" type="sibTrans" cxnId="{C7797E89-7F4B-7241-8A58-9BFA63C6E45D}">
      <dgm:prSet/>
      <dgm:spPr/>
      <dgm:t>
        <a:bodyPr/>
        <a:lstStyle/>
        <a:p>
          <a:endParaRPr lang="en-GB"/>
        </a:p>
      </dgm:t>
    </dgm:pt>
    <dgm:pt modelId="{62B33EDB-5E46-2B4A-9F6A-CD8E5C6AAC97}">
      <dgm:prSet phldrT="[Text]" custT="1"/>
      <dgm:spPr/>
      <dgm:t>
        <a:bodyPr/>
        <a:lstStyle/>
        <a:p>
          <a:r>
            <a:rPr lang="en-GB" sz="1200" dirty="0">
              <a:latin typeface="Eurostile" panose="020B0504020202050204" pitchFamily="34" charset="77"/>
              <a:ea typeface="HGGothicE" panose="020B0909000000000000" pitchFamily="49" charset="-128"/>
            </a:rPr>
            <a:t>K200b GDP</a:t>
          </a:r>
        </a:p>
      </dgm:t>
    </dgm:pt>
    <dgm:pt modelId="{A9465842-162E-BC4D-AA70-E3C36DF50D9E}" type="parTrans" cxnId="{59E20C30-60DD-D34F-A675-6BEEE7B89FF0}">
      <dgm:prSet/>
      <dgm:spPr/>
      <dgm:t>
        <a:bodyPr/>
        <a:lstStyle/>
        <a:p>
          <a:endParaRPr lang="en-GB"/>
        </a:p>
      </dgm:t>
    </dgm:pt>
    <dgm:pt modelId="{38FEDCEC-4A42-2549-B45E-838339915D19}" type="sibTrans" cxnId="{59E20C30-60DD-D34F-A675-6BEEE7B89FF0}">
      <dgm:prSet/>
      <dgm:spPr/>
      <dgm:t>
        <a:bodyPr/>
        <a:lstStyle/>
        <a:p>
          <a:endParaRPr lang="en-GB"/>
        </a:p>
      </dgm:t>
    </dgm:pt>
    <dgm:pt modelId="{6E76D9F6-AE5F-C341-A61E-12AA2D17E75E}" type="pres">
      <dgm:prSet presAssocID="{F15D62E8-F2D5-AF4E-B465-3BCAC088D4A5}" presName="Name0" presStyleCnt="0">
        <dgm:presLayoutVars>
          <dgm:dir/>
          <dgm:animLvl val="lvl"/>
          <dgm:resizeHandles val="exact"/>
        </dgm:presLayoutVars>
      </dgm:prSet>
      <dgm:spPr/>
    </dgm:pt>
    <dgm:pt modelId="{8852B392-FB20-B845-8224-48EA16E49B21}" type="pres">
      <dgm:prSet presAssocID="{F15D62E8-F2D5-AF4E-B465-3BCAC088D4A5}" presName="tSp" presStyleCnt="0"/>
      <dgm:spPr/>
    </dgm:pt>
    <dgm:pt modelId="{AA3501E5-ED59-B440-9B15-1E460D191C61}" type="pres">
      <dgm:prSet presAssocID="{F15D62E8-F2D5-AF4E-B465-3BCAC088D4A5}" presName="bSp" presStyleCnt="0"/>
      <dgm:spPr/>
    </dgm:pt>
    <dgm:pt modelId="{0F4328F7-F5DF-8047-BA68-2A6C8E4C007E}" type="pres">
      <dgm:prSet presAssocID="{F15D62E8-F2D5-AF4E-B465-3BCAC088D4A5}" presName="process" presStyleCnt="0"/>
      <dgm:spPr/>
    </dgm:pt>
    <dgm:pt modelId="{934C1827-5968-3D4E-9EDE-C41C97DC427A}" type="pres">
      <dgm:prSet presAssocID="{9C3D9245-5A18-3143-8D8B-C78582255160}" presName="composite1" presStyleCnt="0"/>
      <dgm:spPr/>
    </dgm:pt>
    <dgm:pt modelId="{0C6CFB9A-8725-7D4F-A97E-068C7C0B137D}" type="pres">
      <dgm:prSet presAssocID="{9C3D9245-5A18-3143-8D8B-C78582255160}" presName="dummyNode1" presStyleLbl="node1" presStyleIdx="0" presStyleCnt="6"/>
      <dgm:spPr/>
    </dgm:pt>
    <dgm:pt modelId="{D6E38539-7218-A74D-87F1-ADB7135528E1}" type="pres">
      <dgm:prSet presAssocID="{9C3D9245-5A18-3143-8D8B-C78582255160}" presName="childNode1" presStyleLbl="bgAcc1" presStyleIdx="0" presStyleCnt="6" custScaleY="188913" custLinFactNeighborX="-2284" custLinFactNeighborY="-46554">
        <dgm:presLayoutVars>
          <dgm:bulletEnabled val="1"/>
        </dgm:presLayoutVars>
      </dgm:prSet>
      <dgm:spPr/>
    </dgm:pt>
    <dgm:pt modelId="{2EABEEE5-03DB-1E4B-88ED-577A77C38055}" type="pres">
      <dgm:prSet presAssocID="{9C3D9245-5A18-3143-8D8B-C78582255160}" presName="childNode1tx" presStyleLbl="bgAcc1" presStyleIdx="0" presStyleCnt="6">
        <dgm:presLayoutVars>
          <dgm:bulletEnabled val="1"/>
        </dgm:presLayoutVars>
      </dgm:prSet>
      <dgm:spPr/>
    </dgm:pt>
    <dgm:pt modelId="{34C3E558-68B6-724C-BC87-A720BD246569}" type="pres">
      <dgm:prSet presAssocID="{9C3D9245-5A18-3143-8D8B-C78582255160}" presName="parentNode1" presStyleLbl="node1" presStyleIdx="0" presStyleCnt="6">
        <dgm:presLayoutVars>
          <dgm:chMax val="1"/>
          <dgm:bulletEnabled val="1"/>
        </dgm:presLayoutVars>
      </dgm:prSet>
      <dgm:spPr/>
    </dgm:pt>
    <dgm:pt modelId="{31E9CE8C-318B-8242-8018-4B677E392921}" type="pres">
      <dgm:prSet presAssocID="{9C3D9245-5A18-3143-8D8B-C78582255160}" presName="connSite1" presStyleCnt="0"/>
      <dgm:spPr/>
    </dgm:pt>
    <dgm:pt modelId="{E1CBA3BE-E2F0-DD4F-B602-C36F1F504F3D}" type="pres">
      <dgm:prSet presAssocID="{FFEB6FCB-2A4A-D14B-9ED3-626D9905B0CA}" presName="Name9" presStyleLbl="sibTrans2D1" presStyleIdx="0" presStyleCnt="5"/>
      <dgm:spPr/>
    </dgm:pt>
    <dgm:pt modelId="{407E983E-A491-764B-B24C-C75F827C3B38}" type="pres">
      <dgm:prSet presAssocID="{5FBCA3B1-5DFD-514B-9540-6F5A91293E31}" presName="composite2" presStyleCnt="0"/>
      <dgm:spPr/>
    </dgm:pt>
    <dgm:pt modelId="{FC5DB189-AF44-BF4D-903E-45ECF93C46A3}" type="pres">
      <dgm:prSet presAssocID="{5FBCA3B1-5DFD-514B-9540-6F5A91293E31}" presName="dummyNode2" presStyleLbl="node1" presStyleIdx="0" presStyleCnt="6"/>
      <dgm:spPr/>
    </dgm:pt>
    <dgm:pt modelId="{228F604C-CBA0-2647-97AB-018EAF2D03FF}" type="pres">
      <dgm:prSet presAssocID="{5FBCA3B1-5DFD-514B-9540-6F5A91293E31}" presName="childNode2" presStyleLbl="bgAcc1" presStyleIdx="1" presStyleCnt="6" custScaleY="188960" custLinFactNeighborX="914" custLinFactNeighborY="42120">
        <dgm:presLayoutVars>
          <dgm:bulletEnabled val="1"/>
        </dgm:presLayoutVars>
      </dgm:prSet>
      <dgm:spPr/>
    </dgm:pt>
    <dgm:pt modelId="{8E345008-F0F1-944A-BCAB-9D42E827AE14}" type="pres">
      <dgm:prSet presAssocID="{5FBCA3B1-5DFD-514B-9540-6F5A91293E31}" presName="childNode2tx" presStyleLbl="bgAcc1" presStyleIdx="1" presStyleCnt="6">
        <dgm:presLayoutVars>
          <dgm:bulletEnabled val="1"/>
        </dgm:presLayoutVars>
      </dgm:prSet>
      <dgm:spPr/>
    </dgm:pt>
    <dgm:pt modelId="{34E2B2AD-E854-A34F-8CF0-5C31F6117671}" type="pres">
      <dgm:prSet presAssocID="{5FBCA3B1-5DFD-514B-9540-6F5A91293E31}" presName="parentNode2" presStyleLbl="node1" presStyleIdx="1" presStyleCnt="6">
        <dgm:presLayoutVars>
          <dgm:chMax val="0"/>
          <dgm:bulletEnabled val="1"/>
        </dgm:presLayoutVars>
      </dgm:prSet>
      <dgm:spPr/>
    </dgm:pt>
    <dgm:pt modelId="{3812212A-E631-A141-B9F2-868CCB2622A8}" type="pres">
      <dgm:prSet presAssocID="{5FBCA3B1-5DFD-514B-9540-6F5A91293E31}" presName="connSite2" presStyleCnt="0"/>
      <dgm:spPr/>
    </dgm:pt>
    <dgm:pt modelId="{3E282ECC-BD15-4C46-BC51-D874502DC606}" type="pres">
      <dgm:prSet presAssocID="{707D982D-0DC9-B941-A001-C0A947F1A95F}" presName="Name18" presStyleLbl="sibTrans2D1" presStyleIdx="1" presStyleCnt="5"/>
      <dgm:spPr/>
    </dgm:pt>
    <dgm:pt modelId="{D6632D22-74D8-8441-8E26-8A7252658761}" type="pres">
      <dgm:prSet presAssocID="{3FC6255D-DEAB-EC4B-97A2-9A201239590C}" presName="composite1" presStyleCnt="0"/>
      <dgm:spPr/>
    </dgm:pt>
    <dgm:pt modelId="{4B4B9BCC-0402-F842-B8C8-7F60FC56AC35}" type="pres">
      <dgm:prSet presAssocID="{3FC6255D-DEAB-EC4B-97A2-9A201239590C}" presName="dummyNode1" presStyleLbl="node1" presStyleIdx="1" presStyleCnt="6"/>
      <dgm:spPr/>
    </dgm:pt>
    <dgm:pt modelId="{AD14D62E-1A16-BC4B-A96F-731AFD49C87B}" type="pres">
      <dgm:prSet presAssocID="{3FC6255D-DEAB-EC4B-97A2-9A201239590C}" presName="childNode1" presStyleLbl="bgAcc1" presStyleIdx="2" presStyleCnt="6" custScaleY="188913" custLinFactNeighborX="1828" custLinFactNeighborY="-37942">
        <dgm:presLayoutVars>
          <dgm:bulletEnabled val="1"/>
        </dgm:presLayoutVars>
      </dgm:prSet>
      <dgm:spPr/>
    </dgm:pt>
    <dgm:pt modelId="{FF82FEAF-0439-7040-BE80-75C318E48C0C}" type="pres">
      <dgm:prSet presAssocID="{3FC6255D-DEAB-EC4B-97A2-9A201239590C}" presName="childNode1tx" presStyleLbl="bgAcc1" presStyleIdx="2" presStyleCnt="6">
        <dgm:presLayoutVars>
          <dgm:bulletEnabled val="1"/>
        </dgm:presLayoutVars>
      </dgm:prSet>
      <dgm:spPr/>
    </dgm:pt>
    <dgm:pt modelId="{73F15177-35F2-B647-A1E2-A4D807F9CDDA}" type="pres">
      <dgm:prSet presAssocID="{3FC6255D-DEAB-EC4B-97A2-9A201239590C}" presName="parentNode1" presStyleLbl="node1" presStyleIdx="2" presStyleCnt="6">
        <dgm:presLayoutVars>
          <dgm:chMax val="1"/>
          <dgm:bulletEnabled val="1"/>
        </dgm:presLayoutVars>
      </dgm:prSet>
      <dgm:spPr/>
    </dgm:pt>
    <dgm:pt modelId="{BAE91012-46EC-404A-AA38-5BB1EA2B580C}" type="pres">
      <dgm:prSet presAssocID="{3FC6255D-DEAB-EC4B-97A2-9A201239590C}" presName="connSite1" presStyleCnt="0"/>
      <dgm:spPr/>
    </dgm:pt>
    <dgm:pt modelId="{A9EBAA1F-3A31-B34D-A30F-A807EAD7261F}" type="pres">
      <dgm:prSet presAssocID="{ED9DD21B-07E1-2648-948B-2D20FB959F5D}" presName="Name9" presStyleLbl="sibTrans2D1" presStyleIdx="2" presStyleCnt="5"/>
      <dgm:spPr/>
    </dgm:pt>
    <dgm:pt modelId="{9FA9F2A6-9E02-EE43-B080-A6606691F85A}" type="pres">
      <dgm:prSet presAssocID="{A5DA6291-AD2E-E648-AF13-61A4F9353574}" presName="composite2" presStyleCnt="0"/>
      <dgm:spPr/>
    </dgm:pt>
    <dgm:pt modelId="{1497DCC3-59C6-C84B-8E25-38F65D5DAD6C}" type="pres">
      <dgm:prSet presAssocID="{A5DA6291-AD2E-E648-AF13-61A4F9353574}" presName="dummyNode2" presStyleLbl="node1" presStyleIdx="2" presStyleCnt="6"/>
      <dgm:spPr/>
    </dgm:pt>
    <dgm:pt modelId="{5422B565-AC10-7346-8301-2168198E4E41}" type="pres">
      <dgm:prSet presAssocID="{A5DA6291-AD2E-E648-AF13-61A4F9353574}" presName="childNode2" presStyleLbl="bgAcc1" presStyleIdx="3" presStyleCnt="6" custScaleY="188913" custLinFactNeighborX="914" custLinFactNeighborY="41012">
        <dgm:presLayoutVars>
          <dgm:bulletEnabled val="1"/>
        </dgm:presLayoutVars>
      </dgm:prSet>
      <dgm:spPr/>
    </dgm:pt>
    <dgm:pt modelId="{3455BDFE-DCC3-F049-808F-39B6EF83C80E}" type="pres">
      <dgm:prSet presAssocID="{A5DA6291-AD2E-E648-AF13-61A4F9353574}" presName="childNode2tx" presStyleLbl="bgAcc1" presStyleIdx="3" presStyleCnt="6">
        <dgm:presLayoutVars>
          <dgm:bulletEnabled val="1"/>
        </dgm:presLayoutVars>
      </dgm:prSet>
      <dgm:spPr/>
    </dgm:pt>
    <dgm:pt modelId="{E0D272AC-ABF0-AB40-8EC2-97DEACFE49A4}" type="pres">
      <dgm:prSet presAssocID="{A5DA6291-AD2E-E648-AF13-61A4F9353574}" presName="parentNode2" presStyleLbl="node1" presStyleIdx="3" presStyleCnt="6">
        <dgm:presLayoutVars>
          <dgm:chMax val="0"/>
          <dgm:bulletEnabled val="1"/>
        </dgm:presLayoutVars>
      </dgm:prSet>
      <dgm:spPr/>
    </dgm:pt>
    <dgm:pt modelId="{C9AAE9A0-9FDD-1548-A4FD-C21CA0F5846E}" type="pres">
      <dgm:prSet presAssocID="{A5DA6291-AD2E-E648-AF13-61A4F9353574}" presName="connSite2" presStyleCnt="0"/>
      <dgm:spPr/>
    </dgm:pt>
    <dgm:pt modelId="{BAC21367-540E-4D43-BEE6-FC4AACC6D42B}" type="pres">
      <dgm:prSet presAssocID="{9D1445D8-BB0F-CA41-AFA9-64A3A499B9AF}" presName="Name18" presStyleLbl="sibTrans2D1" presStyleIdx="3" presStyleCnt="5"/>
      <dgm:spPr/>
    </dgm:pt>
    <dgm:pt modelId="{4F867857-7E2F-A444-80FF-3CABB53AF2D4}" type="pres">
      <dgm:prSet presAssocID="{BB56E4E9-3C28-4846-8871-EFE0347F8EA6}" presName="composite1" presStyleCnt="0"/>
      <dgm:spPr/>
    </dgm:pt>
    <dgm:pt modelId="{FCC95DD1-2DDD-B140-A9EA-003FD3268555}" type="pres">
      <dgm:prSet presAssocID="{BB56E4E9-3C28-4846-8871-EFE0347F8EA6}" presName="dummyNode1" presStyleLbl="node1" presStyleIdx="3" presStyleCnt="6"/>
      <dgm:spPr/>
    </dgm:pt>
    <dgm:pt modelId="{0F3023B4-D549-5944-8DE9-7FC1BBFE7943}" type="pres">
      <dgm:prSet presAssocID="{BB56E4E9-3C28-4846-8871-EFE0347F8EA6}" presName="childNode1" presStyleLbl="bgAcc1" presStyleIdx="4" presStyleCnt="6" custScaleY="188913" custLinFactNeighborY="-46554">
        <dgm:presLayoutVars>
          <dgm:bulletEnabled val="1"/>
        </dgm:presLayoutVars>
      </dgm:prSet>
      <dgm:spPr/>
    </dgm:pt>
    <dgm:pt modelId="{83673327-F73D-6343-8085-3CC6466CDA4E}" type="pres">
      <dgm:prSet presAssocID="{BB56E4E9-3C28-4846-8871-EFE0347F8EA6}" presName="childNode1tx" presStyleLbl="bgAcc1" presStyleIdx="4" presStyleCnt="6">
        <dgm:presLayoutVars>
          <dgm:bulletEnabled val="1"/>
        </dgm:presLayoutVars>
      </dgm:prSet>
      <dgm:spPr/>
    </dgm:pt>
    <dgm:pt modelId="{6312FF74-7AFF-CA40-8CC8-8E80D589D987}" type="pres">
      <dgm:prSet presAssocID="{BB56E4E9-3C28-4846-8871-EFE0347F8EA6}" presName="parentNode1" presStyleLbl="node1" presStyleIdx="4" presStyleCnt="6">
        <dgm:presLayoutVars>
          <dgm:chMax val="1"/>
          <dgm:bulletEnabled val="1"/>
        </dgm:presLayoutVars>
      </dgm:prSet>
      <dgm:spPr/>
    </dgm:pt>
    <dgm:pt modelId="{BE98FF86-24E3-1245-82F5-768E826C0F33}" type="pres">
      <dgm:prSet presAssocID="{BB56E4E9-3C28-4846-8871-EFE0347F8EA6}" presName="connSite1" presStyleCnt="0"/>
      <dgm:spPr/>
    </dgm:pt>
    <dgm:pt modelId="{5C1936DC-28B4-BC43-B63D-1BB921E2CEA5}" type="pres">
      <dgm:prSet presAssocID="{CAAB280A-D90D-6547-8009-F722109354D2}" presName="Name9" presStyleLbl="sibTrans2D1" presStyleIdx="4" presStyleCnt="5"/>
      <dgm:spPr/>
    </dgm:pt>
    <dgm:pt modelId="{C333FAE4-66D2-8D42-91D3-39B64D80D7A4}" type="pres">
      <dgm:prSet presAssocID="{A87CA032-00D6-5B45-A34E-BBB0BD0BE203}" presName="composite2" presStyleCnt="0"/>
      <dgm:spPr/>
    </dgm:pt>
    <dgm:pt modelId="{897815B2-E738-944D-B0A5-9A4697C91D47}" type="pres">
      <dgm:prSet presAssocID="{A87CA032-00D6-5B45-A34E-BBB0BD0BE203}" presName="dummyNode2" presStyleLbl="node1" presStyleIdx="4" presStyleCnt="6"/>
      <dgm:spPr/>
    </dgm:pt>
    <dgm:pt modelId="{B0DBB44A-F6C6-5E4C-BEAF-608098CA035A}" type="pres">
      <dgm:prSet presAssocID="{A87CA032-00D6-5B45-A34E-BBB0BD0BE203}" presName="childNode2" presStyleLbl="bgAcc1" presStyleIdx="5" presStyleCnt="6" custScaleY="188913" custLinFactNeighborX="4571" custLinFactNeighborY="39903">
        <dgm:presLayoutVars>
          <dgm:bulletEnabled val="1"/>
        </dgm:presLayoutVars>
      </dgm:prSet>
      <dgm:spPr/>
    </dgm:pt>
    <dgm:pt modelId="{3B98930A-30D9-9B40-B03C-FD09DCDF0C9A}" type="pres">
      <dgm:prSet presAssocID="{A87CA032-00D6-5B45-A34E-BBB0BD0BE203}" presName="childNode2tx" presStyleLbl="bgAcc1" presStyleIdx="5" presStyleCnt="6">
        <dgm:presLayoutVars>
          <dgm:bulletEnabled val="1"/>
        </dgm:presLayoutVars>
      </dgm:prSet>
      <dgm:spPr/>
    </dgm:pt>
    <dgm:pt modelId="{43FA95FE-2A78-D844-8965-116B2C76A4D8}" type="pres">
      <dgm:prSet presAssocID="{A87CA032-00D6-5B45-A34E-BBB0BD0BE203}" presName="parentNode2" presStyleLbl="node1" presStyleIdx="5" presStyleCnt="6">
        <dgm:presLayoutVars>
          <dgm:chMax val="0"/>
          <dgm:bulletEnabled val="1"/>
        </dgm:presLayoutVars>
      </dgm:prSet>
      <dgm:spPr/>
    </dgm:pt>
    <dgm:pt modelId="{7D02FD50-7F89-C54F-8B7F-B95CC1173F56}" type="pres">
      <dgm:prSet presAssocID="{A87CA032-00D6-5B45-A34E-BBB0BD0BE203}" presName="connSite2" presStyleCnt="0"/>
      <dgm:spPr/>
    </dgm:pt>
  </dgm:ptLst>
  <dgm:cxnLst>
    <dgm:cxn modelId="{19A74D01-52EA-FF42-90B8-935BA77FCF16}" srcId="{3FC6255D-DEAB-EC4B-97A2-9A201239590C}" destId="{4E79975A-4EDE-3140-BEDB-1240EF055D36}" srcOrd="0" destOrd="0" parTransId="{7FD18DA4-4D20-D348-AB71-26A03452661D}" sibTransId="{270F11EB-C1D3-014C-9F2F-5015A5507F2D}"/>
    <dgm:cxn modelId="{E17EEA06-2C1A-024B-A5B1-A3C88FA209C3}" type="presOf" srcId="{06588C67-3001-594B-9125-1D76BB1491E9}" destId="{83673327-F73D-6343-8085-3CC6466CDA4E}" srcOrd="1" destOrd="1" presId="urn:microsoft.com/office/officeart/2005/8/layout/hProcess4"/>
    <dgm:cxn modelId="{1B511209-4404-D641-B9D5-0E35FFF9E21B}" type="presOf" srcId="{2CDAFBF3-ED43-EF4F-BA75-3649E48C9EC3}" destId="{3455BDFE-DCC3-F049-808F-39B6EF83C80E}" srcOrd="1" destOrd="0" presId="urn:microsoft.com/office/officeart/2005/8/layout/hProcess4"/>
    <dgm:cxn modelId="{7F21C809-BCD9-1E40-BC2D-B32A4B9CEB9B}" type="presOf" srcId="{36E82F89-DAD8-DB44-BBA8-092C7A602984}" destId="{AD14D62E-1A16-BC4B-A96F-731AFD49C87B}" srcOrd="0" destOrd="1" presId="urn:microsoft.com/office/officeart/2005/8/layout/hProcess4"/>
    <dgm:cxn modelId="{55335D18-AF4D-D845-B3E6-41A80638058F}" type="presOf" srcId="{C5FEA2BA-BD37-FF4A-A173-01FB08A24F02}" destId="{83673327-F73D-6343-8085-3CC6466CDA4E}" srcOrd="1" destOrd="2" presId="urn:microsoft.com/office/officeart/2005/8/layout/hProcess4"/>
    <dgm:cxn modelId="{3ED3CF18-4E5B-DD4F-9399-D7E256DFCC99}" srcId="{F15D62E8-F2D5-AF4E-B465-3BCAC088D4A5}" destId="{A5DA6291-AD2E-E648-AF13-61A4F9353574}" srcOrd="3" destOrd="0" parTransId="{F9DE8608-3439-A94B-B654-772283C79FDC}" sibTransId="{9D1445D8-BB0F-CA41-AFA9-64A3A499B9AF}"/>
    <dgm:cxn modelId="{0EA2EA1E-2D8B-4146-8733-3883F78B5278}" type="presOf" srcId="{2A262A18-4E1E-104D-8B86-FE6BFA865E90}" destId="{FF82FEAF-0439-7040-BE80-75C318E48C0C}" srcOrd="1" destOrd="2" presId="urn:microsoft.com/office/officeart/2005/8/layout/hProcess4"/>
    <dgm:cxn modelId="{63D92C20-9BC0-4B4A-8667-27DB9895014F}" type="presOf" srcId="{A7714416-5058-5846-B9C1-094C736B37F3}" destId="{2EABEEE5-03DB-1E4B-88ED-577A77C38055}" srcOrd="1" destOrd="0" presId="urn:microsoft.com/office/officeart/2005/8/layout/hProcess4"/>
    <dgm:cxn modelId="{721AC423-EBBA-664D-94EB-36393DA00C84}" srcId="{F15D62E8-F2D5-AF4E-B465-3BCAC088D4A5}" destId="{BB56E4E9-3C28-4846-8871-EFE0347F8EA6}" srcOrd="4" destOrd="0" parTransId="{0F903BCD-1427-2940-A3EE-B957EF997E1F}" sibTransId="{CAAB280A-D90D-6547-8009-F722109354D2}"/>
    <dgm:cxn modelId="{7DD2E328-08F5-7447-8F17-46D2F053C099}" type="presOf" srcId="{5FBCA3B1-5DFD-514B-9540-6F5A91293E31}" destId="{34E2B2AD-E854-A34F-8CF0-5C31F6117671}" srcOrd="0" destOrd="0" presId="urn:microsoft.com/office/officeart/2005/8/layout/hProcess4"/>
    <dgm:cxn modelId="{AB870D2A-5AF4-8845-B28E-20131E384DB0}" srcId="{F15D62E8-F2D5-AF4E-B465-3BCAC088D4A5}" destId="{5FBCA3B1-5DFD-514B-9540-6F5A91293E31}" srcOrd="1" destOrd="0" parTransId="{B687251F-EA74-8143-8FE9-45B27F7D06AC}" sibTransId="{707D982D-0DC9-B941-A001-C0A947F1A95F}"/>
    <dgm:cxn modelId="{59E20C30-60DD-D34F-A675-6BEEE7B89FF0}" srcId="{A87CA032-00D6-5B45-A34E-BBB0BD0BE203}" destId="{62B33EDB-5E46-2B4A-9F6A-CD8E5C6AAC97}" srcOrd="1" destOrd="0" parTransId="{A9465842-162E-BC4D-AA70-E3C36DF50D9E}" sibTransId="{38FEDCEC-4A42-2549-B45E-838339915D19}"/>
    <dgm:cxn modelId="{D305FC35-B7C3-F440-876B-A629873E2E74}" srcId="{5FBCA3B1-5DFD-514B-9540-6F5A91293E31}" destId="{A6DD73A9-F30C-264B-BDED-F6555BD1D502}" srcOrd="0" destOrd="0" parTransId="{C3CA0F4C-C207-C040-969C-27BFA02165F8}" sibTransId="{4391AA9D-682A-F742-9A60-1DA895686E5A}"/>
    <dgm:cxn modelId="{F4341B3B-B8B9-6347-BA7F-D3DFB160EBE5}" type="presOf" srcId="{A6DD73A9-F30C-264B-BDED-F6555BD1D502}" destId="{228F604C-CBA0-2647-97AB-018EAF2D03FF}" srcOrd="0" destOrd="0" presId="urn:microsoft.com/office/officeart/2005/8/layout/hProcess4"/>
    <dgm:cxn modelId="{0FA89641-6FBD-2A4D-85E0-6C0E1A8FBF22}" srcId="{3FC6255D-DEAB-EC4B-97A2-9A201239590C}" destId="{36E82F89-DAD8-DB44-BBA8-092C7A602984}" srcOrd="1" destOrd="0" parTransId="{05843F35-8DB2-A442-B43C-2765D3A236E6}" sibTransId="{9497B0B6-4789-484A-ABD1-7DBCF89566DD}"/>
    <dgm:cxn modelId="{15274643-ABAC-7643-95CD-19268B3B7205}" type="presOf" srcId="{01B7489F-2552-374B-B239-E46E06E1257A}" destId="{3455BDFE-DCC3-F049-808F-39B6EF83C80E}" srcOrd="1" destOrd="1" presId="urn:microsoft.com/office/officeart/2005/8/layout/hProcess4"/>
    <dgm:cxn modelId="{0A87534B-8640-7945-B658-7D4673C7D696}" type="presOf" srcId="{C5FEA2BA-BD37-FF4A-A173-01FB08A24F02}" destId="{0F3023B4-D549-5944-8DE9-7FC1BBFE7943}" srcOrd="0" destOrd="2" presId="urn:microsoft.com/office/officeart/2005/8/layout/hProcess4"/>
    <dgm:cxn modelId="{44BB5C4C-C625-B54C-954F-D47D438924DC}" type="presOf" srcId="{5035344E-053C-A74D-B1B2-741D4D27C0C8}" destId="{2EABEEE5-03DB-1E4B-88ED-577A77C38055}" srcOrd="1" destOrd="1" presId="urn:microsoft.com/office/officeart/2005/8/layout/hProcess4"/>
    <dgm:cxn modelId="{7C92C64C-7421-774B-9A97-14CAA7AD8191}" type="presOf" srcId="{01B7489F-2552-374B-B239-E46E06E1257A}" destId="{5422B565-AC10-7346-8301-2168198E4E41}" srcOrd="0" destOrd="1" presId="urn:microsoft.com/office/officeart/2005/8/layout/hProcess4"/>
    <dgm:cxn modelId="{87813550-A8AE-1C4D-9182-D1DF4DE41CBC}" type="presOf" srcId="{BAAB3D13-C649-FD42-B5A7-1F7EF7E0EC53}" destId="{228F604C-CBA0-2647-97AB-018EAF2D03FF}" srcOrd="0" destOrd="1" presId="urn:microsoft.com/office/officeart/2005/8/layout/hProcess4"/>
    <dgm:cxn modelId="{0FF6C054-CB3D-0747-8A6C-4FDB06F6FE3A}" type="presOf" srcId="{CAAB280A-D90D-6547-8009-F722109354D2}" destId="{5C1936DC-28B4-BC43-B63D-1BB921E2CEA5}" srcOrd="0" destOrd="0" presId="urn:microsoft.com/office/officeart/2005/8/layout/hProcess4"/>
    <dgm:cxn modelId="{E5D08656-46D5-314C-9781-C5A94EC790A6}" srcId="{BB56E4E9-3C28-4846-8871-EFE0347F8EA6}" destId="{4EB8AC22-46BC-6D43-918C-8CEF02994CD9}" srcOrd="0" destOrd="0" parTransId="{3F8BF121-33B5-D440-8221-2488514799BA}" sibTransId="{2FEA4611-EC30-9648-A804-E309226EE91B}"/>
    <dgm:cxn modelId="{CFD3A356-481D-524A-8C5C-9C94791B9723}" type="presOf" srcId="{9C3D9245-5A18-3143-8D8B-C78582255160}" destId="{34C3E558-68B6-724C-BC87-A720BD246569}" srcOrd="0" destOrd="0" presId="urn:microsoft.com/office/officeart/2005/8/layout/hProcess4"/>
    <dgm:cxn modelId="{35A3B55A-A337-8E40-A616-B5C4AF2ED330}" type="presOf" srcId="{A5DA6291-AD2E-E648-AF13-61A4F9353574}" destId="{E0D272AC-ABF0-AB40-8EC2-97DEACFE49A4}" srcOrd="0" destOrd="0" presId="urn:microsoft.com/office/officeart/2005/8/layout/hProcess4"/>
    <dgm:cxn modelId="{4DAE8D5B-D31B-304F-A4CF-DDD58FB7663A}" type="presOf" srcId="{A7714416-5058-5846-B9C1-094C736B37F3}" destId="{D6E38539-7218-A74D-87F1-ADB7135528E1}" srcOrd="0" destOrd="0" presId="urn:microsoft.com/office/officeart/2005/8/layout/hProcess4"/>
    <dgm:cxn modelId="{E0FC0361-0CA9-BC45-9B74-71EF5647F571}" type="presOf" srcId="{A87CA032-00D6-5B45-A34E-BBB0BD0BE203}" destId="{43FA95FE-2A78-D844-8965-116B2C76A4D8}" srcOrd="0" destOrd="0" presId="urn:microsoft.com/office/officeart/2005/8/layout/hProcess4"/>
    <dgm:cxn modelId="{1887E768-7E89-1B47-9DCD-C556A665E61A}" srcId="{BB56E4E9-3C28-4846-8871-EFE0347F8EA6}" destId="{06588C67-3001-594B-9125-1D76BB1491E9}" srcOrd="1" destOrd="0" parTransId="{758067D7-2E8E-2C41-A279-E69DFAB2F470}" sibTransId="{CAB28AD4-21D0-6747-9E98-C26A3C069AB9}"/>
    <dgm:cxn modelId="{4C664C71-C322-904D-949E-4143AF3AA531}" type="presOf" srcId="{06588C67-3001-594B-9125-1D76BB1491E9}" destId="{0F3023B4-D549-5944-8DE9-7FC1BBFE7943}" srcOrd="0" destOrd="1" presId="urn:microsoft.com/office/officeart/2005/8/layout/hProcess4"/>
    <dgm:cxn modelId="{52A33F76-D6E6-0B4C-A70A-C0F1D1F0A13E}" type="presOf" srcId="{BB56E4E9-3C28-4846-8871-EFE0347F8EA6}" destId="{6312FF74-7AFF-CA40-8CC8-8E80D589D987}" srcOrd="0" destOrd="0" presId="urn:microsoft.com/office/officeart/2005/8/layout/hProcess4"/>
    <dgm:cxn modelId="{26E1E578-C812-8B4A-AF1E-919FCCA6FE9D}" type="presOf" srcId="{9D1445D8-BB0F-CA41-AFA9-64A3A499B9AF}" destId="{BAC21367-540E-4D43-BEE6-FC4AACC6D42B}" srcOrd="0" destOrd="0" presId="urn:microsoft.com/office/officeart/2005/8/layout/hProcess4"/>
    <dgm:cxn modelId="{DCBBEA78-7B7F-A94C-8C90-9BCA36D208A2}" srcId="{A5DA6291-AD2E-E648-AF13-61A4F9353574}" destId="{2CDAFBF3-ED43-EF4F-BA75-3649E48C9EC3}" srcOrd="0" destOrd="0" parTransId="{F180A98D-311F-1E4B-984B-99EF2354C843}" sibTransId="{7D06F0E2-6545-7042-9429-A91BA9E86DF3}"/>
    <dgm:cxn modelId="{3ED3F77A-C6DA-FD4A-A330-E8F29F6CF1A8}" type="presOf" srcId="{707D982D-0DC9-B941-A001-C0A947F1A95F}" destId="{3E282ECC-BD15-4C46-BC51-D874502DC606}" srcOrd="0" destOrd="0" presId="urn:microsoft.com/office/officeart/2005/8/layout/hProcess4"/>
    <dgm:cxn modelId="{27031B7F-5EEB-1B47-9A63-27ED1E696250}" type="presOf" srcId="{BAAB3D13-C649-FD42-B5A7-1F7EF7E0EC53}" destId="{8E345008-F0F1-944A-BCAB-9D42E827AE14}" srcOrd="1" destOrd="1" presId="urn:microsoft.com/office/officeart/2005/8/layout/hProcess4"/>
    <dgm:cxn modelId="{43567B80-75FB-F542-AD77-F928985A088D}" type="presOf" srcId="{4EB8AC22-46BC-6D43-918C-8CEF02994CD9}" destId="{83673327-F73D-6343-8085-3CC6466CDA4E}" srcOrd="1" destOrd="0" presId="urn:microsoft.com/office/officeart/2005/8/layout/hProcess4"/>
    <dgm:cxn modelId="{C7797E89-7F4B-7241-8A58-9BFA63C6E45D}" srcId="{A5DA6291-AD2E-E648-AF13-61A4F9353574}" destId="{01B7489F-2552-374B-B239-E46E06E1257A}" srcOrd="1" destOrd="0" parTransId="{6D9FB363-834D-F447-A44C-2976ECEC3087}" sibTransId="{70201712-CBDC-164D-B2AC-C0837B927909}"/>
    <dgm:cxn modelId="{1495C289-ED5C-0940-A101-5797C20BB6EA}" type="presOf" srcId="{ED9DD21B-07E1-2648-948B-2D20FB959F5D}" destId="{A9EBAA1F-3A31-B34D-A30F-A807EAD7261F}" srcOrd="0" destOrd="0" presId="urn:microsoft.com/office/officeart/2005/8/layout/hProcess4"/>
    <dgm:cxn modelId="{BC345E8A-E1D1-E744-9A17-3226F5B7291E}" type="presOf" srcId="{36E82F89-DAD8-DB44-BBA8-092C7A602984}" destId="{FF82FEAF-0439-7040-BE80-75C318E48C0C}" srcOrd="1" destOrd="1" presId="urn:microsoft.com/office/officeart/2005/8/layout/hProcess4"/>
    <dgm:cxn modelId="{68FC5B94-4B14-D144-9CC3-ED0171AFB2BF}" srcId="{9C3D9245-5A18-3143-8D8B-C78582255160}" destId="{5035344E-053C-A74D-B1B2-741D4D27C0C8}" srcOrd="1" destOrd="0" parTransId="{521F56FF-71CB-384E-B8D4-30D0ADDA1D7E}" sibTransId="{1033EF89-3811-D343-A49C-6229E4B1B07F}"/>
    <dgm:cxn modelId="{C1915397-0425-4C4D-A6FE-8994D80FF84D}" type="presOf" srcId="{4E79975A-4EDE-3140-BEDB-1240EF055D36}" destId="{AD14D62E-1A16-BC4B-A96F-731AFD49C87B}" srcOrd="0" destOrd="0" presId="urn:microsoft.com/office/officeart/2005/8/layout/hProcess4"/>
    <dgm:cxn modelId="{F261889C-BC12-CF48-B0A9-F24568B99611}" type="presOf" srcId="{A6DD73A9-F30C-264B-BDED-F6555BD1D502}" destId="{8E345008-F0F1-944A-BCAB-9D42E827AE14}" srcOrd="1" destOrd="0" presId="urn:microsoft.com/office/officeart/2005/8/layout/hProcess4"/>
    <dgm:cxn modelId="{3D7AF19D-0E8E-B743-B9E2-66911C39632E}" type="presOf" srcId="{267D08F7-09F9-7047-A1F4-93C7379A244C}" destId="{B0DBB44A-F6C6-5E4C-BEAF-608098CA035A}" srcOrd="0" destOrd="0" presId="urn:microsoft.com/office/officeart/2005/8/layout/hProcess4"/>
    <dgm:cxn modelId="{804A919E-DEF5-B24B-9EBB-0F8D30390CEC}" type="presOf" srcId="{2A262A18-4E1E-104D-8B86-FE6BFA865E90}" destId="{AD14D62E-1A16-BC4B-A96F-731AFD49C87B}" srcOrd="0" destOrd="2" presId="urn:microsoft.com/office/officeart/2005/8/layout/hProcess4"/>
    <dgm:cxn modelId="{4584C3AA-4620-0F41-9FA1-954278FEE2FD}" type="presOf" srcId="{FFEB6FCB-2A4A-D14B-9ED3-626D9905B0CA}" destId="{E1CBA3BE-E2F0-DD4F-B602-C36F1F504F3D}" srcOrd="0" destOrd="0" presId="urn:microsoft.com/office/officeart/2005/8/layout/hProcess4"/>
    <dgm:cxn modelId="{E655AFAE-80B2-CA4E-85BD-D56004CC780E}" srcId="{9C3D9245-5A18-3143-8D8B-C78582255160}" destId="{A7714416-5058-5846-B9C1-094C736B37F3}" srcOrd="0" destOrd="0" parTransId="{154E4EBC-4EB5-224D-8740-CF4C886C87E9}" sibTransId="{75B23A5E-F6B6-BD42-B7EA-BBA73F3674DA}"/>
    <dgm:cxn modelId="{8B95DAAE-BD4F-AC43-9F46-078E55135066}" type="presOf" srcId="{267D08F7-09F9-7047-A1F4-93C7379A244C}" destId="{3B98930A-30D9-9B40-B03C-FD09DCDF0C9A}" srcOrd="1" destOrd="0" presId="urn:microsoft.com/office/officeart/2005/8/layout/hProcess4"/>
    <dgm:cxn modelId="{A72F3DB0-E390-4448-9653-76F4CAE8CB63}" type="presOf" srcId="{5035344E-053C-A74D-B1B2-741D4D27C0C8}" destId="{D6E38539-7218-A74D-87F1-ADB7135528E1}" srcOrd="0" destOrd="1" presId="urn:microsoft.com/office/officeart/2005/8/layout/hProcess4"/>
    <dgm:cxn modelId="{48D3E3B0-E284-C242-9F6B-189A333282EC}" type="presOf" srcId="{F15D62E8-F2D5-AF4E-B465-3BCAC088D4A5}" destId="{6E76D9F6-AE5F-C341-A61E-12AA2D17E75E}" srcOrd="0" destOrd="0" presId="urn:microsoft.com/office/officeart/2005/8/layout/hProcess4"/>
    <dgm:cxn modelId="{D0E17DB9-920E-D74E-8493-90A04386E1A2}" type="presOf" srcId="{62B33EDB-5E46-2B4A-9F6A-CD8E5C6AAC97}" destId="{B0DBB44A-F6C6-5E4C-BEAF-608098CA035A}" srcOrd="0" destOrd="1" presId="urn:microsoft.com/office/officeart/2005/8/layout/hProcess4"/>
    <dgm:cxn modelId="{29D728BE-A5A4-8341-A671-393F10BEBCD1}" srcId="{5FBCA3B1-5DFD-514B-9540-6F5A91293E31}" destId="{BAAB3D13-C649-FD42-B5A7-1F7EF7E0EC53}" srcOrd="1" destOrd="0" parTransId="{FAE9316E-127A-CD46-8BF5-8021BAF0C75E}" sibTransId="{8B1A9F21-BEAA-0B40-A97C-7A0960C3C9B2}"/>
    <dgm:cxn modelId="{F96875CA-F1AE-5546-A652-1BBB7D613BA7}" srcId="{3FC6255D-DEAB-EC4B-97A2-9A201239590C}" destId="{2A262A18-4E1E-104D-8B86-FE6BFA865E90}" srcOrd="2" destOrd="0" parTransId="{F5E042FA-F301-7144-B060-05D1A0CF9839}" sibTransId="{0E736E23-5F5E-3942-B78C-EA28F6487024}"/>
    <dgm:cxn modelId="{489130CF-D38B-9445-8F5D-977A6A4034EE}" type="presOf" srcId="{2CDAFBF3-ED43-EF4F-BA75-3649E48C9EC3}" destId="{5422B565-AC10-7346-8301-2168198E4E41}" srcOrd="0" destOrd="0" presId="urn:microsoft.com/office/officeart/2005/8/layout/hProcess4"/>
    <dgm:cxn modelId="{2D3301E1-D224-7745-812F-F8466509C1F4}" type="presOf" srcId="{3FC6255D-DEAB-EC4B-97A2-9A201239590C}" destId="{73F15177-35F2-B647-A1E2-A4D807F9CDDA}" srcOrd="0" destOrd="0" presId="urn:microsoft.com/office/officeart/2005/8/layout/hProcess4"/>
    <dgm:cxn modelId="{CA953CE1-7643-3B4E-B701-E838C5B7F683}" srcId="{F15D62E8-F2D5-AF4E-B465-3BCAC088D4A5}" destId="{9C3D9245-5A18-3143-8D8B-C78582255160}" srcOrd="0" destOrd="0" parTransId="{44A8F81E-B3A5-564B-B3B8-2CF17AAC9C0C}" sibTransId="{FFEB6FCB-2A4A-D14B-9ED3-626D9905B0CA}"/>
    <dgm:cxn modelId="{1E965BE3-7A49-9346-A579-1DE15C1431BE}" srcId="{A87CA032-00D6-5B45-A34E-BBB0BD0BE203}" destId="{267D08F7-09F9-7047-A1F4-93C7379A244C}" srcOrd="0" destOrd="0" parTransId="{234AD53A-3EAD-C341-BB29-BD3829A5E7FA}" sibTransId="{6FBB5B38-1EE0-E844-A29B-46C7621EF154}"/>
    <dgm:cxn modelId="{46ADE6E5-ED4C-8346-8907-B4B07DB1BFB9}" type="presOf" srcId="{62B33EDB-5E46-2B4A-9F6A-CD8E5C6AAC97}" destId="{3B98930A-30D9-9B40-B03C-FD09DCDF0C9A}" srcOrd="1" destOrd="1" presId="urn:microsoft.com/office/officeart/2005/8/layout/hProcess4"/>
    <dgm:cxn modelId="{44E409E8-023E-3B4A-B65D-A62078AEE191}" srcId="{F15D62E8-F2D5-AF4E-B465-3BCAC088D4A5}" destId="{3FC6255D-DEAB-EC4B-97A2-9A201239590C}" srcOrd="2" destOrd="0" parTransId="{C7E89E87-59B3-914F-8184-C322AA4DF7FC}" sibTransId="{ED9DD21B-07E1-2648-948B-2D20FB959F5D}"/>
    <dgm:cxn modelId="{77C90DF1-062F-2E40-A8BD-ED1F9BB2CAD8}" type="presOf" srcId="{4E79975A-4EDE-3140-BEDB-1240EF055D36}" destId="{FF82FEAF-0439-7040-BE80-75C318E48C0C}" srcOrd="1" destOrd="0" presId="urn:microsoft.com/office/officeart/2005/8/layout/hProcess4"/>
    <dgm:cxn modelId="{72961AF3-A327-9147-B354-2BD57C1EA0A1}" srcId="{F15D62E8-F2D5-AF4E-B465-3BCAC088D4A5}" destId="{A87CA032-00D6-5B45-A34E-BBB0BD0BE203}" srcOrd="5" destOrd="0" parTransId="{801AD912-210A-3B45-B313-EA153D502A6D}" sibTransId="{3FB8ECB7-9F1C-B341-82EC-EF558A7F307C}"/>
    <dgm:cxn modelId="{652728F3-950B-0446-8957-F125DB87B901}" srcId="{BB56E4E9-3C28-4846-8871-EFE0347F8EA6}" destId="{C5FEA2BA-BD37-FF4A-A173-01FB08A24F02}" srcOrd="2" destOrd="0" parTransId="{BF0BAEE2-6C51-BE4D-80BB-8B365A46976D}" sibTransId="{80EF5222-24C9-864C-88AC-21B3D564DE5D}"/>
    <dgm:cxn modelId="{5E87A5F7-3F49-0F41-8080-3B26F58F8724}" type="presOf" srcId="{4EB8AC22-46BC-6D43-918C-8CEF02994CD9}" destId="{0F3023B4-D549-5944-8DE9-7FC1BBFE7943}" srcOrd="0" destOrd="0" presId="urn:microsoft.com/office/officeart/2005/8/layout/hProcess4"/>
    <dgm:cxn modelId="{67219035-6641-1840-8767-2B225E31E5C9}" type="presParOf" srcId="{6E76D9F6-AE5F-C341-A61E-12AA2D17E75E}" destId="{8852B392-FB20-B845-8224-48EA16E49B21}" srcOrd="0" destOrd="0" presId="urn:microsoft.com/office/officeart/2005/8/layout/hProcess4"/>
    <dgm:cxn modelId="{90B0EE86-BE16-F245-A875-71D540C344FC}" type="presParOf" srcId="{6E76D9F6-AE5F-C341-A61E-12AA2D17E75E}" destId="{AA3501E5-ED59-B440-9B15-1E460D191C61}" srcOrd="1" destOrd="0" presId="urn:microsoft.com/office/officeart/2005/8/layout/hProcess4"/>
    <dgm:cxn modelId="{80ACA15D-925A-6D45-A770-CA25B5892273}" type="presParOf" srcId="{6E76D9F6-AE5F-C341-A61E-12AA2D17E75E}" destId="{0F4328F7-F5DF-8047-BA68-2A6C8E4C007E}" srcOrd="2" destOrd="0" presId="urn:microsoft.com/office/officeart/2005/8/layout/hProcess4"/>
    <dgm:cxn modelId="{52CA9B4C-C123-F041-843C-6CEB05E2EBBB}" type="presParOf" srcId="{0F4328F7-F5DF-8047-BA68-2A6C8E4C007E}" destId="{934C1827-5968-3D4E-9EDE-C41C97DC427A}" srcOrd="0" destOrd="0" presId="urn:microsoft.com/office/officeart/2005/8/layout/hProcess4"/>
    <dgm:cxn modelId="{524E2B5B-EA69-6145-BDE7-BCF65A5FA481}" type="presParOf" srcId="{934C1827-5968-3D4E-9EDE-C41C97DC427A}" destId="{0C6CFB9A-8725-7D4F-A97E-068C7C0B137D}" srcOrd="0" destOrd="0" presId="urn:microsoft.com/office/officeart/2005/8/layout/hProcess4"/>
    <dgm:cxn modelId="{E0052DB1-8A1D-8C49-ABC9-1D17A43FD2C1}" type="presParOf" srcId="{934C1827-5968-3D4E-9EDE-C41C97DC427A}" destId="{D6E38539-7218-A74D-87F1-ADB7135528E1}" srcOrd="1" destOrd="0" presId="urn:microsoft.com/office/officeart/2005/8/layout/hProcess4"/>
    <dgm:cxn modelId="{726FF9AE-D852-8D4D-8093-B2CE7CA2A766}" type="presParOf" srcId="{934C1827-5968-3D4E-9EDE-C41C97DC427A}" destId="{2EABEEE5-03DB-1E4B-88ED-577A77C38055}" srcOrd="2" destOrd="0" presId="urn:microsoft.com/office/officeart/2005/8/layout/hProcess4"/>
    <dgm:cxn modelId="{EE35128B-1F57-0545-85E0-67C0BF3DF42F}" type="presParOf" srcId="{934C1827-5968-3D4E-9EDE-C41C97DC427A}" destId="{34C3E558-68B6-724C-BC87-A720BD246569}" srcOrd="3" destOrd="0" presId="urn:microsoft.com/office/officeart/2005/8/layout/hProcess4"/>
    <dgm:cxn modelId="{96F45C61-CFBF-214E-B4DB-7B25435F755A}" type="presParOf" srcId="{934C1827-5968-3D4E-9EDE-C41C97DC427A}" destId="{31E9CE8C-318B-8242-8018-4B677E392921}" srcOrd="4" destOrd="0" presId="urn:microsoft.com/office/officeart/2005/8/layout/hProcess4"/>
    <dgm:cxn modelId="{368ABAA2-8C6E-6F4F-9CDA-4D1430109452}" type="presParOf" srcId="{0F4328F7-F5DF-8047-BA68-2A6C8E4C007E}" destId="{E1CBA3BE-E2F0-DD4F-B602-C36F1F504F3D}" srcOrd="1" destOrd="0" presId="urn:microsoft.com/office/officeart/2005/8/layout/hProcess4"/>
    <dgm:cxn modelId="{6809DE70-C42E-E743-A4A6-3BBB65CA96A5}" type="presParOf" srcId="{0F4328F7-F5DF-8047-BA68-2A6C8E4C007E}" destId="{407E983E-A491-764B-B24C-C75F827C3B38}" srcOrd="2" destOrd="0" presId="urn:microsoft.com/office/officeart/2005/8/layout/hProcess4"/>
    <dgm:cxn modelId="{A1764768-97E4-6E4C-864C-A39156BD3265}" type="presParOf" srcId="{407E983E-A491-764B-B24C-C75F827C3B38}" destId="{FC5DB189-AF44-BF4D-903E-45ECF93C46A3}" srcOrd="0" destOrd="0" presId="urn:microsoft.com/office/officeart/2005/8/layout/hProcess4"/>
    <dgm:cxn modelId="{3F05DF2A-B0AC-114F-A159-057DF7AF1BDE}" type="presParOf" srcId="{407E983E-A491-764B-B24C-C75F827C3B38}" destId="{228F604C-CBA0-2647-97AB-018EAF2D03FF}" srcOrd="1" destOrd="0" presId="urn:microsoft.com/office/officeart/2005/8/layout/hProcess4"/>
    <dgm:cxn modelId="{F7D57994-20BD-4443-B065-63FE6C4CAF3A}" type="presParOf" srcId="{407E983E-A491-764B-B24C-C75F827C3B38}" destId="{8E345008-F0F1-944A-BCAB-9D42E827AE14}" srcOrd="2" destOrd="0" presId="urn:microsoft.com/office/officeart/2005/8/layout/hProcess4"/>
    <dgm:cxn modelId="{AC520BC4-0ED1-EE40-BC97-F43772375EF5}" type="presParOf" srcId="{407E983E-A491-764B-B24C-C75F827C3B38}" destId="{34E2B2AD-E854-A34F-8CF0-5C31F6117671}" srcOrd="3" destOrd="0" presId="urn:microsoft.com/office/officeart/2005/8/layout/hProcess4"/>
    <dgm:cxn modelId="{FD1CA2D1-D5F2-7742-AE4F-DA3AEAAB2135}" type="presParOf" srcId="{407E983E-A491-764B-B24C-C75F827C3B38}" destId="{3812212A-E631-A141-B9F2-868CCB2622A8}" srcOrd="4" destOrd="0" presId="urn:microsoft.com/office/officeart/2005/8/layout/hProcess4"/>
    <dgm:cxn modelId="{CAFDAF95-64F7-1E4E-A322-14F8A491E5D6}" type="presParOf" srcId="{0F4328F7-F5DF-8047-BA68-2A6C8E4C007E}" destId="{3E282ECC-BD15-4C46-BC51-D874502DC606}" srcOrd="3" destOrd="0" presId="urn:microsoft.com/office/officeart/2005/8/layout/hProcess4"/>
    <dgm:cxn modelId="{044A6479-E216-B24F-A65A-0B9914AC73E3}" type="presParOf" srcId="{0F4328F7-F5DF-8047-BA68-2A6C8E4C007E}" destId="{D6632D22-74D8-8441-8E26-8A7252658761}" srcOrd="4" destOrd="0" presId="urn:microsoft.com/office/officeart/2005/8/layout/hProcess4"/>
    <dgm:cxn modelId="{2F26A31F-5053-FC46-A186-AB8C86CD40A3}" type="presParOf" srcId="{D6632D22-74D8-8441-8E26-8A7252658761}" destId="{4B4B9BCC-0402-F842-B8C8-7F60FC56AC35}" srcOrd="0" destOrd="0" presId="urn:microsoft.com/office/officeart/2005/8/layout/hProcess4"/>
    <dgm:cxn modelId="{FC855FC8-4800-9C4D-A0D0-A714A9B4846C}" type="presParOf" srcId="{D6632D22-74D8-8441-8E26-8A7252658761}" destId="{AD14D62E-1A16-BC4B-A96F-731AFD49C87B}" srcOrd="1" destOrd="0" presId="urn:microsoft.com/office/officeart/2005/8/layout/hProcess4"/>
    <dgm:cxn modelId="{CAE22A7A-3C26-8542-98C6-EFBA97D84FD7}" type="presParOf" srcId="{D6632D22-74D8-8441-8E26-8A7252658761}" destId="{FF82FEAF-0439-7040-BE80-75C318E48C0C}" srcOrd="2" destOrd="0" presId="urn:microsoft.com/office/officeart/2005/8/layout/hProcess4"/>
    <dgm:cxn modelId="{2DBFBC9C-9294-9E47-A865-A643B35E440C}" type="presParOf" srcId="{D6632D22-74D8-8441-8E26-8A7252658761}" destId="{73F15177-35F2-B647-A1E2-A4D807F9CDDA}" srcOrd="3" destOrd="0" presId="urn:microsoft.com/office/officeart/2005/8/layout/hProcess4"/>
    <dgm:cxn modelId="{05D39A02-A703-6A40-8367-1DA0D46E7149}" type="presParOf" srcId="{D6632D22-74D8-8441-8E26-8A7252658761}" destId="{BAE91012-46EC-404A-AA38-5BB1EA2B580C}" srcOrd="4" destOrd="0" presId="urn:microsoft.com/office/officeart/2005/8/layout/hProcess4"/>
    <dgm:cxn modelId="{153A84C5-C312-0C4D-ADFB-AB0992F247CA}" type="presParOf" srcId="{0F4328F7-F5DF-8047-BA68-2A6C8E4C007E}" destId="{A9EBAA1F-3A31-B34D-A30F-A807EAD7261F}" srcOrd="5" destOrd="0" presId="urn:microsoft.com/office/officeart/2005/8/layout/hProcess4"/>
    <dgm:cxn modelId="{50D2A94C-8667-4045-A23C-EFA02B3F488C}" type="presParOf" srcId="{0F4328F7-F5DF-8047-BA68-2A6C8E4C007E}" destId="{9FA9F2A6-9E02-EE43-B080-A6606691F85A}" srcOrd="6" destOrd="0" presId="urn:microsoft.com/office/officeart/2005/8/layout/hProcess4"/>
    <dgm:cxn modelId="{E1CF7C24-5BED-0540-9EA9-1FB43E97D08B}" type="presParOf" srcId="{9FA9F2A6-9E02-EE43-B080-A6606691F85A}" destId="{1497DCC3-59C6-C84B-8E25-38F65D5DAD6C}" srcOrd="0" destOrd="0" presId="urn:microsoft.com/office/officeart/2005/8/layout/hProcess4"/>
    <dgm:cxn modelId="{36FFE1B5-5FF9-104E-9D2A-E19EE9828F08}" type="presParOf" srcId="{9FA9F2A6-9E02-EE43-B080-A6606691F85A}" destId="{5422B565-AC10-7346-8301-2168198E4E41}" srcOrd="1" destOrd="0" presId="urn:microsoft.com/office/officeart/2005/8/layout/hProcess4"/>
    <dgm:cxn modelId="{B98644BC-C121-1E42-BD0E-8DF9C851ABF4}" type="presParOf" srcId="{9FA9F2A6-9E02-EE43-B080-A6606691F85A}" destId="{3455BDFE-DCC3-F049-808F-39B6EF83C80E}" srcOrd="2" destOrd="0" presId="urn:microsoft.com/office/officeart/2005/8/layout/hProcess4"/>
    <dgm:cxn modelId="{F290B39F-D2D0-0E4E-8AD5-D5A7402BDAE3}" type="presParOf" srcId="{9FA9F2A6-9E02-EE43-B080-A6606691F85A}" destId="{E0D272AC-ABF0-AB40-8EC2-97DEACFE49A4}" srcOrd="3" destOrd="0" presId="urn:microsoft.com/office/officeart/2005/8/layout/hProcess4"/>
    <dgm:cxn modelId="{89398D07-7E9E-2D46-8C33-A83A1F13180C}" type="presParOf" srcId="{9FA9F2A6-9E02-EE43-B080-A6606691F85A}" destId="{C9AAE9A0-9FDD-1548-A4FD-C21CA0F5846E}" srcOrd="4" destOrd="0" presId="urn:microsoft.com/office/officeart/2005/8/layout/hProcess4"/>
    <dgm:cxn modelId="{F334C050-FEBF-FC4E-999A-33D602308DFF}" type="presParOf" srcId="{0F4328F7-F5DF-8047-BA68-2A6C8E4C007E}" destId="{BAC21367-540E-4D43-BEE6-FC4AACC6D42B}" srcOrd="7" destOrd="0" presId="urn:microsoft.com/office/officeart/2005/8/layout/hProcess4"/>
    <dgm:cxn modelId="{D1EC44F2-F13B-9B4D-9999-5B76349A4FE3}" type="presParOf" srcId="{0F4328F7-F5DF-8047-BA68-2A6C8E4C007E}" destId="{4F867857-7E2F-A444-80FF-3CABB53AF2D4}" srcOrd="8" destOrd="0" presId="urn:microsoft.com/office/officeart/2005/8/layout/hProcess4"/>
    <dgm:cxn modelId="{24D657CD-8FDD-4E44-8CCE-AB37ED49617D}" type="presParOf" srcId="{4F867857-7E2F-A444-80FF-3CABB53AF2D4}" destId="{FCC95DD1-2DDD-B140-A9EA-003FD3268555}" srcOrd="0" destOrd="0" presId="urn:microsoft.com/office/officeart/2005/8/layout/hProcess4"/>
    <dgm:cxn modelId="{D651FAD7-B130-B741-9F68-CE84B1295F79}" type="presParOf" srcId="{4F867857-7E2F-A444-80FF-3CABB53AF2D4}" destId="{0F3023B4-D549-5944-8DE9-7FC1BBFE7943}" srcOrd="1" destOrd="0" presId="urn:microsoft.com/office/officeart/2005/8/layout/hProcess4"/>
    <dgm:cxn modelId="{3692D92D-62CE-434D-8445-40307C6F713A}" type="presParOf" srcId="{4F867857-7E2F-A444-80FF-3CABB53AF2D4}" destId="{83673327-F73D-6343-8085-3CC6466CDA4E}" srcOrd="2" destOrd="0" presId="urn:microsoft.com/office/officeart/2005/8/layout/hProcess4"/>
    <dgm:cxn modelId="{0393F79D-54CA-7E4A-820A-5AC0618964B9}" type="presParOf" srcId="{4F867857-7E2F-A444-80FF-3CABB53AF2D4}" destId="{6312FF74-7AFF-CA40-8CC8-8E80D589D987}" srcOrd="3" destOrd="0" presId="urn:microsoft.com/office/officeart/2005/8/layout/hProcess4"/>
    <dgm:cxn modelId="{12CB4852-5B02-F14C-BCC0-56668FB90C1B}" type="presParOf" srcId="{4F867857-7E2F-A444-80FF-3CABB53AF2D4}" destId="{BE98FF86-24E3-1245-82F5-768E826C0F33}" srcOrd="4" destOrd="0" presId="urn:microsoft.com/office/officeart/2005/8/layout/hProcess4"/>
    <dgm:cxn modelId="{9C99E534-63B6-254F-92B3-273179ED6208}" type="presParOf" srcId="{0F4328F7-F5DF-8047-BA68-2A6C8E4C007E}" destId="{5C1936DC-28B4-BC43-B63D-1BB921E2CEA5}" srcOrd="9" destOrd="0" presId="urn:microsoft.com/office/officeart/2005/8/layout/hProcess4"/>
    <dgm:cxn modelId="{B4809F95-BBF3-B14A-BCAA-96938E93A261}" type="presParOf" srcId="{0F4328F7-F5DF-8047-BA68-2A6C8E4C007E}" destId="{C333FAE4-66D2-8D42-91D3-39B64D80D7A4}" srcOrd="10" destOrd="0" presId="urn:microsoft.com/office/officeart/2005/8/layout/hProcess4"/>
    <dgm:cxn modelId="{1DB51986-AAD8-9B4D-9A77-111A389F159D}" type="presParOf" srcId="{C333FAE4-66D2-8D42-91D3-39B64D80D7A4}" destId="{897815B2-E738-944D-B0A5-9A4697C91D47}" srcOrd="0" destOrd="0" presId="urn:microsoft.com/office/officeart/2005/8/layout/hProcess4"/>
    <dgm:cxn modelId="{8718F111-8008-C342-BCB5-0E8E2C470E43}" type="presParOf" srcId="{C333FAE4-66D2-8D42-91D3-39B64D80D7A4}" destId="{B0DBB44A-F6C6-5E4C-BEAF-608098CA035A}" srcOrd="1" destOrd="0" presId="urn:microsoft.com/office/officeart/2005/8/layout/hProcess4"/>
    <dgm:cxn modelId="{66DF2FF9-1697-1E47-8569-4C151EBF3D9C}" type="presParOf" srcId="{C333FAE4-66D2-8D42-91D3-39B64D80D7A4}" destId="{3B98930A-30D9-9B40-B03C-FD09DCDF0C9A}" srcOrd="2" destOrd="0" presId="urn:microsoft.com/office/officeart/2005/8/layout/hProcess4"/>
    <dgm:cxn modelId="{9FCB4391-A93E-2A47-947E-8C8013DE819E}" type="presParOf" srcId="{C333FAE4-66D2-8D42-91D3-39B64D80D7A4}" destId="{43FA95FE-2A78-D844-8965-116B2C76A4D8}" srcOrd="3" destOrd="0" presId="urn:microsoft.com/office/officeart/2005/8/layout/hProcess4"/>
    <dgm:cxn modelId="{162E4D8A-3023-3446-B1A1-C8CBBDAA4797}" type="presParOf" srcId="{C333FAE4-66D2-8D42-91D3-39B64D80D7A4}" destId="{7D02FD50-7F89-C54F-8B7F-B95CC1173F5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37FAA5-966A-FA41-B96E-2281BA7A2D20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212C6FE-11E3-4E4F-91F6-D518EDFA2C60}">
      <dgm:prSet phldrT="[Text]"/>
      <dgm:spPr>
        <a:solidFill>
          <a:schemeClr val="accent5"/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1</a:t>
          </a:r>
        </a:p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DIGITAL INFRASTRUCTURE</a:t>
          </a:r>
        </a:p>
      </dgm:t>
    </dgm:pt>
    <dgm:pt modelId="{8C41B505-D84E-2B4B-A449-1F2EB28DE4FF}" type="parTrans" cxnId="{936487E0-91F7-844D-8DC0-A527D62D530B}">
      <dgm:prSet/>
      <dgm:spPr/>
      <dgm:t>
        <a:bodyPr/>
        <a:lstStyle/>
        <a:p>
          <a:endParaRPr lang="en-GB"/>
        </a:p>
      </dgm:t>
    </dgm:pt>
    <dgm:pt modelId="{2E91E8E9-513D-AA43-9633-B1C141BE2088}" type="sibTrans" cxnId="{936487E0-91F7-844D-8DC0-A527D62D530B}">
      <dgm:prSet/>
      <dgm:spPr/>
      <dgm:t>
        <a:bodyPr/>
        <a:lstStyle/>
        <a:p>
          <a:endParaRPr lang="en-GB"/>
        </a:p>
      </dgm:t>
    </dgm:pt>
    <dgm:pt modelId="{E20842D5-0520-194A-8B0D-EFD05F952B5E}">
      <dgm:prSet phldrT="[Text]"/>
      <dgm:spPr>
        <a:solidFill>
          <a:schemeClr val="accent1"/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Government Cloud Policy</a:t>
          </a:r>
        </a:p>
      </dgm:t>
    </dgm:pt>
    <dgm:pt modelId="{22EA92CD-CD87-FB45-A49C-D35AF9EBEAA2}" type="parTrans" cxnId="{ADDB32A8-C50B-3049-9D77-57571B9726EC}">
      <dgm:prSet/>
      <dgm:spPr/>
      <dgm:t>
        <a:bodyPr/>
        <a:lstStyle/>
        <a:p>
          <a:endParaRPr lang="en-GB"/>
        </a:p>
      </dgm:t>
    </dgm:pt>
    <dgm:pt modelId="{D98278E2-E095-5946-B50D-0487BEE450B5}" type="sibTrans" cxnId="{ADDB32A8-C50B-3049-9D77-57571B9726EC}">
      <dgm:prSet/>
      <dgm:spPr/>
      <dgm:t>
        <a:bodyPr/>
        <a:lstStyle/>
        <a:p>
          <a:endParaRPr lang="en-GB"/>
        </a:p>
      </dgm:t>
    </dgm:pt>
    <dgm:pt modelId="{00A10B80-E2CD-474A-9BB3-73F9AA0B644E}">
      <dgm:prSet phldrT="[Text]"/>
      <dgm:spPr>
        <a:solidFill>
          <a:schemeClr val="accent1"/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Digital Transformation Policy 2020</a:t>
          </a:r>
        </a:p>
      </dgm:t>
    </dgm:pt>
    <dgm:pt modelId="{9E04183F-C3A1-4D45-8402-2F4FEC68E641}" type="parTrans" cxnId="{DE92DC38-43CF-3C42-805C-22C566E2921E}">
      <dgm:prSet/>
      <dgm:spPr/>
      <dgm:t>
        <a:bodyPr/>
        <a:lstStyle/>
        <a:p>
          <a:endParaRPr lang="en-GB"/>
        </a:p>
      </dgm:t>
    </dgm:pt>
    <dgm:pt modelId="{F8E35DF8-6F6F-C74F-896B-271CDE5CCBE1}" type="sibTrans" cxnId="{DE92DC38-43CF-3C42-805C-22C566E2921E}">
      <dgm:prSet/>
      <dgm:spPr/>
      <dgm:t>
        <a:bodyPr/>
        <a:lstStyle/>
        <a:p>
          <a:endParaRPr lang="en-GB"/>
        </a:p>
      </dgm:t>
    </dgm:pt>
    <dgm:pt modelId="{29806076-8F22-A940-A43C-5531526D236D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3</a:t>
          </a:r>
        </a:p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CYBERSECURITY AND ESAFETY</a:t>
          </a:r>
        </a:p>
        <a:p>
          <a:endParaRPr lang="en-GB" b="0" i="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E8E13CB5-47D8-8343-B6DD-FB6ADF8A65C0}" type="parTrans" cxnId="{52DC94C4-D9F4-0246-9CF3-37B6906D6827}">
      <dgm:prSet/>
      <dgm:spPr/>
      <dgm:t>
        <a:bodyPr/>
        <a:lstStyle/>
        <a:p>
          <a:endParaRPr lang="en-GB"/>
        </a:p>
      </dgm:t>
    </dgm:pt>
    <dgm:pt modelId="{102A8321-6390-AB41-935E-9D19CEC57FEB}" type="sibTrans" cxnId="{52DC94C4-D9F4-0246-9CF3-37B6906D6827}">
      <dgm:prSet/>
      <dgm:spPr/>
      <dgm:t>
        <a:bodyPr/>
        <a:lstStyle/>
        <a:p>
          <a:endParaRPr lang="en-GB"/>
        </a:p>
      </dgm:t>
    </dgm:pt>
    <dgm:pt modelId="{B8172377-50C4-944B-B494-1C62118620BC}">
      <dgm:prSet phldrT="[Text]"/>
      <dgm:spPr>
        <a:solidFill>
          <a:schemeClr val="tx2"/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4</a:t>
          </a:r>
        </a:p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DIGITAL SKILLS</a:t>
          </a:r>
        </a:p>
        <a:p>
          <a:endParaRPr lang="en-GB" b="0" i="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C3940025-1CF2-AF40-B451-2175A0F9608D}" type="parTrans" cxnId="{EDC313F2-E79E-E24E-8531-B90B6BF06CDA}">
      <dgm:prSet/>
      <dgm:spPr/>
      <dgm:t>
        <a:bodyPr/>
        <a:lstStyle/>
        <a:p>
          <a:endParaRPr lang="en-GB"/>
        </a:p>
      </dgm:t>
    </dgm:pt>
    <dgm:pt modelId="{EC25D4B3-4F6E-094F-97E4-6488B34BE2C3}" type="sibTrans" cxnId="{EDC313F2-E79E-E24E-8531-B90B6BF06CDA}">
      <dgm:prSet/>
      <dgm:spPr/>
      <dgm:t>
        <a:bodyPr/>
        <a:lstStyle/>
        <a:p>
          <a:endParaRPr lang="en-GB"/>
        </a:p>
      </dgm:t>
    </dgm:pt>
    <dgm:pt modelId="{82E71E34-4A07-3345-B535-5952C81BE899}">
      <dgm:prSet phldrT="[Text]"/>
      <dgm:spPr>
        <a:solidFill>
          <a:schemeClr val="tx2">
            <a:lumMod val="75000"/>
          </a:schemeClr>
        </a:solidFill>
        <a:ln>
          <a:solidFill>
            <a:schemeClr val="accent3"/>
          </a:solidFill>
        </a:ln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5</a:t>
          </a:r>
        </a:p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INNOVATION &amp; ENTREPRENEURISM</a:t>
          </a:r>
        </a:p>
      </dgm:t>
    </dgm:pt>
    <dgm:pt modelId="{2C9C5BD4-B160-1D4B-AB08-138153D75974}" type="parTrans" cxnId="{C96EFBC3-0A11-3742-90FA-7D77E15F80EB}">
      <dgm:prSet/>
      <dgm:spPr/>
      <dgm:t>
        <a:bodyPr/>
        <a:lstStyle/>
        <a:p>
          <a:endParaRPr lang="en-GB"/>
        </a:p>
      </dgm:t>
    </dgm:pt>
    <dgm:pt modelId="{E85023B1-D078-DF4F-91D1-DD43A93C3B38}" type="sibTrans" cxnId="{C96EFBC3-0A11-3742-90FA-7D77E15F80EB}">
      <dgm:prSet/>
      <dgm:spPr/>
      <dgm:t>
        <a:bodyPr/>
        <a:lstStyle/>
        <a:p>
          <a:endParaRPr lang="en-GB"/>
        </a:p>
      </dgm:t>
    </dgm:pt>
    <dgm:pt modelId="{87C90FC5-958F-FE42-960A-6DD80ADB2607}">
      <dgm:prSet phldrT="[Text]"/>
      <dgm:spPr>
        <a:solidFill>
          <a:schemeClr val="tx1"/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6</a:t>
          </a:r>
        </a:p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FINANCIAL INCLUSION</a:t>
          </a:r>
        </a:p>
      </dgm:t>
    </dgm:pt>
    <dgm:pt modelId="{A5B99F49-CE59-FB44-B3AF-99648FC9C65F}" type="parTrans" cxnId="{1F7308FE-3F7F-8D40-BBDB-B90B51EFE62B}">
      <dgm:prSet/>
      <dgm:spPr/>
      <dgm:t>
        <a:bodyPr/>
        <a:lstStyle/>
        <a:p>
          <a:endParaRPr lang="en-GB"/>
        </a:p>
      </dgm:t>
    </dgm:pt>
    <dgm:pt modelId="{F02F6038-CE1D-194B-BE5B-A7BAB8A1E1C3}" type="sibTrans" cxnId="{1F7308FE-3F7F-8D40-BBDB-B90B51EFE62B}">
      <dgm:prSet/>
      <dgm:spPr/>
      <dgm:t>
        <a:bodyPr/>
        <a:lstStyle/>
        <a:p>
          <a:endParaRPr lang="en-GB"/>
        </a:p>
      </dgm:t>
    </dgm:pt>
    <dgm:pt modelId="{DD5C98A5-ACB4-BA4A-BDB7-2BFBEFA1DE5D}">
      <dgm:prSet phldrT="[Text]"/>
      <dgm:spPr/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National Cybersecurity Policy 2021</a:t>
          </a:r>
        </a:p>
      </dgm:t>
    </dgm:pt>
    <dgm:pt modelId="{B6E36F76-7588-6548-8C37-3F6BB69A607E}" type="parTrans" cxnId="{C613910E-9A74-5C40-A309-F00E8D93972B}">
      <dgm:prSet/>
      <dgm:spPr/>
      <dgm:t>
        <a:bodyPr/>
        <a:lstStyle/>
        <a:p>
          <a:endParaRPr lang="en-GB"/>
        </a:p>
      </dgm:t>
    </dgm:pt>
    <dgm:pt modelId="{B00411DD-9DE6-A44F-9CC4-55D65EF45882}" type="sibTrans" cxnId="{C613910E-9A74-5C40-A309-F00E8D93972B}">
      <dgm:prSet/>
      <dgm:spPr/>
      <dgm:t>
        <a:bodyPr/>
        <a:lstStyle/>
        <a:p>
          <a:endParaRPr lang="en-GB"/>
        </a:p>
      </dgm:t>
    </dgm:pt>
    <dgm:pt modelId="{933B4571-C107-FB47-86FC-E74C6A0E2A31}">
      <dgm:prSet phldrT="[Text]"/>
      <dgm:spPr>
        <a:solidFill>
          <a:schemeClr val="accent1"/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Draft ICT Cluster Policy</a:t>
          </a:r>
        </a:p>
      </dgm:t>
    </dgm:pt>
    <dgm:pt modelId="{95B88F92-D95D-1E4B-A347-209AAF2B4A07}" type="parTrans" cxnId="{81925137-72BB-4344-B000-4F605F43EE22}">
      <dgm:prSet/>
      <dgm:spPr/>
      <dgm:t>
        <a:bodyPr/>
        <a:lstStyle/>
        <a:p>
          <a:endParaRPr lang="en-GB"/>
        </a:p>
      </dgm:t>
    </dgm:pt>
    <dgm:pt modelId="{3B0750AC-6BF8-2C46-B87D-C432AC3A7124}" type="sibTrans" cxnId="{81925137-72BB-4344-B000-4F605F43EE22}">
      <dgm:prSet/>
      <dgm:spPr/>
      <dgm:t>
        <a:bodyPr/>
        <a:lstStyle/>
        <a:p>
          <a:endParaRPr lang="en-GB"/>
        </a:p>
      </dgm:t>
    </dgm:pt>
    <dgm:pt modelId="{A03F7FB9-C382-D444-ACE2-B443E7E2A54A}">
      <dgm:prSet phldrT="[Text]"/>
      <dgm:spPr/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Data Governance and Protection Policy 2024</a:t>
          </a:r>
        </a:p>
      </dgm:t>
    </dgm:pt>
    <dgm:pt modelId="{B3E5D16D-CC00-E943-B398-D9ACFCE0BB08}" type="parTrans" cxnId="{21690489-34E7-B24F-958C-C51D1CC6B55A}">
      <dgm:prSet/>
      <dgm:spPr/>
      <dgm:t>
        <a:bodyPr/>
        <a:lstStyle/>
        <a:p>
          <a:endParaRPr lang="en-GB"/>
        </a:p>
      </dgm:t>
    </dgm:pt>
    <dgm:pt modelId="{AABBFEC5-A90D-944B-8857-BCA72FEA25C1}" type="sibTrans" cxnId="{21690489-34E7-B24F-958C-C51D1CC6B55A}">
      <dgm:prSet/>
      <dgm:spPr/>
      <dgm:t>
        <a:bodyPr/>
        <a:lstStyle/>
        <a:p>
          <a:endParaRPr lang="en-GB"/>
        </a:p>
      </dgm:t>
    </dgm:pt>
    <dgm:pt modelId="{D59C14C3-CD02-D84A-A16B-E54364AAAD83}">
      <dgm:prSet phldrT="[Text]"/>
      <dgm:spPr/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 Act 2022</a:t>
          </a:r>
        </a:p>
      </dgm:t>
    </dgm:pt>
    <dgm:pt modelId="{41CD7C6C-9B55-454B-A38D-8960966F881B}" type="parTrans" cxnId="{DAA088A0-037B-5742-82D5-FABCDD2A7394}">
      <dgm:prSet/>
      <dgm:spPr/>
      <dgm:t>
        <a:bodyPr/>
        <a:lstStyle/>
        <a:p>
          <a:endParaRPr lang="en-GB"/>
        </a:p>
      </dgm:t>
    </dgm:pt>
    <dgm:pt modelId="{3F7C65FA-6874-1E4A-AE8F-A796B11AAF8C}" type="sibTrans" cxnId="{DAA088A0-037B-5742-82D5-FABCDD2A7394}">
      <dgm:prSet/>
      <dgm:spPr/>
      <dgm:t>
        <a:bodyPr/>
        <a:lstStyle/>
        <a:p>
          <a:endParaRPr lang="en-GB"/>
        </a:p>
      </dgm:t>
    </dgm:pt>
    <dgm:pt modelId="{1AE58E5A-2A1C-A04F-815F-14A0BC21B50B}">
      <dgm:prSet phldrT="[Text]"/>
      <dgm:spPr>
        <a:solidFill>
          <a:schemeClr val="accent1"/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Digital ID Policy 2025</a:t>
          </a:r>
        </a:p>
      </dgm:t>
    </dgm:pt>
    <dgm:pt modelId="{D42D74AB-429E-5348-845F-DDE0600B77B9}" type="parTrans" cxnId="{9F9054B0-891D-5345-B064-9394E183CE29}">
      <dgm:prSet/>
      <dgm:spPr/>
      <dgm:t>
        <a:bodyPr/>
        <a:lstStyle/>
        <a:p>
          <a:endParaRPr lang="en-GB"/>
        </a:p>
      </dgm:t>
    </dgm:pt>
    <dgm:pt modelId="{CB8F87A2-A519-3B4E-890A-BC1EE437745F}" type="sibTrans" cxnId="{9F9054B0-891D-5345-B064-9394E183CE29}">
      <dgm:prSet/>
      <dgm:spPr/>
      <dgm:t>
        <a:bodyPr/>
        <a:lstStyle/>
        <a:p>
          <a:endParaRPr lang="en-GB"/>
        </a:p>
      </dgm:t>
    </dgm:pt>
    <dgm:pt modelId="{217BCD94-36E3-0848-9BD6-9C64700E5E07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GB" sz="1200" b="0" i="0" dirty="0">
              <a:latin typeface="HGGothicE" panose="020B0909000000000000" pitchFamily="49" charset="-128"/>
              <a:ea typeface="HGGothicE" panose="020B0909000000000000" pitchFamily="49" charset="-128"/>
            </a:rPr>
            <a:t>Apex Policy</a:t>
          </a:r>
        </a:p>
      </dgm:t>
    </dgm:pt>
    <dgm:pt modelId="{14BF57BA-3F47-B845-B7E4-D31A6EF43C81}" type="parTrans" cxnId="{B3C75BB5-88D6-4542-AA7C-5B8C4231629A}">
      <dgm:prSet/>
      <dgm:spPr/>
      <dgm:t>
        <a:bodyPr/>
        <a:lstStyle/>
        <a:p>
          <a:endParaRPr lang="en-GB"/>
        </a:p>
      </dgm:t>
    </dgm:pt>
    <dgm:pt modelId="{7C895263-63F9-1343-8AFC-BDA8BF7F0073}" type="sibTrans" cxnId="{B3C75BB5-88D6-4542-AA7C-5B8C4231629A}">
      <dgm:prSet/>
      <dgm:spPr/>
      <dgm:t>
        <a:bodyPr/>
        <a:lstStyle/>
        <a:p>
          <a:endParaRPr lang="en-GB"/>
        </a:p>
      </dgm:t>
    </dgm:pt>
    <dgm:pt modelId="{9D615117-4063-6A4B-81FD-52356B9B5BD2}">
      <dgm:prSet phldrT="[Text]"/>
      <dgm:spPr/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Digital Transformation Policy 2020</a:t>
          </a:r>
        </a:p>
      </dgm:t>
    </dgm:pt>
    <dgm:pt modelId="{DFD9D272-15A8-874A-ACE7-133C90FDC730}" type="parTrans" cxnId="{FBA0D495-57C5-9144-952D-635E9C94253F}">
      <dgm:prSet/>
      <dgm:spPr/>
      <dgm:t>
        <a:bodyPr/>
        <a:lstStyle/>
        <a:p>
          <a:endParaRPr lang="en-GB"/>
        </a:p>
      </dgm:t>
    </dgm:pt>
    <dgm:pt modelId="{59B0C0DC-1FA2-2A43-9A6B-9FFA3DC5E0A0}" type="sibTrans" cxnId="{FBA0D495-57C5-9144-952D-635E9C94253F}">
      <dgm:prSet/>
      <dgm:spPr/>
      <dgm:t>
        <a:bodyPr/>
        <a:lstStyle/>
        <a:p>
          <a:endParaRPr lang="en-GB"/>
        </a:p>
      </dgm:t>
    </dgm:pt>
    <dgm:pt modelId="{3482A794-A59F-0743-901F-9A1B3A0A3BC8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Legislation</a:t>
          </a:r>
        </a:p>
      </dgm:t>
    </dgm:pt>
    <dgm:pt modelId="{4C392C62-9D9D-334E-ABC8-AA79950CB622}" type="parTrans" cxnId="{7C21214F-A43C-BA4B-A543-6A725354BBF5}">
      <dgm:prSet/>
      <dgm:spPr/>
      <dgm:t>
        <a:bodyPr/>
        <a:lstStyle/>
        <a:p>
          <a:endParaRPr lang="en-GB"/>
        </a:p>
      </dgm:t>
    </dgm:pt>
    <dgm:pt modelId="{1B253ACD-ABBC-BD48-82B1-46622FC4F903}" type="sibTrans" cxnId="{7C21214F-A43C-BA4B-A543-6A725354BBF5}">
      <dgm:prSet/>
      <dgm:spPr/>
      <dgm:t>
        <a:bodyPr/>
        <a:lstStyle/>
        <a:p>
          <a:endParaRPr lang="en-GB"/>
        </a:p>
      </dgm:t>
    </dgm:pt>
    <dgm:pt modelId="{F999BEF3-4138-9B48-A54C-C70EFB9CF291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Policy Components</a:t>
          </a:r>
        </a:p>
      </dgm:t>
    </dgm:pt>
    <dgm:pt modelId="{51F17BD0-96FF-0B48-AA54-4612CB1C9DE5}" type="parTrans" cxnId="{F575B53A-2201-8B4E-94D9-0799FCD178E9}">
      <dgm:prSet/>
      <dgm:spPr/>
      <dgm:t>
        <a:bodyPr/>
        <a:lstStyle/>
        <a:p>
          <a:endParaRPr lang="en-GB"/>
        </a:p>
      </dgm:t>
    </dgm:pt>
    <dgm:pt modelId="{3DC2031D-9FBD-4E4A-8089-C4E952EA5070}" type="sibTrans" cxnId="{F575B53A-2201-8B4E-94D9-0799FCD178E9}">
      <dgm:prSet/>
      <dgm:spPr/>
      <dgm:t>
        <a:bodyPr/>
        <a:lstStyle/>
        <a:p>
          <a:endParaRPr lang="en-GB"/>
        </a:p>
      </dgm:t>
    </dgm:pt>
    <dgm:pt modelId="{F666966F-C18B-F549-B6CE-4DC22C210977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Enabling Policy</a:t>
          </a:r>
        </a:p>
      </dgm:t>
    </dgm:pt>
    <dgm:pt modelId="{17D50D14-B174-3C45-9E83-998A24123995}" type="parTrans" cxnId="{3E1BEBCE-5D2A-3348-9B00-5E6505146756}">
      <dgm:prSet/>
      <dgm:spPr/>
      <dgm:t>
        <a:bodyPr/>
        <a:lstStyle/>
        <a:p>
          <a:endParaRPr lang="en-GB"/>
        </a:p>
      </dgm:t>
    </dgm:pt>
    <dgm:pt modelId="{8FF82D3F-5F10-DA46-AD02-1FAF584EED74}" type="sibTrans" cxnId="{3E1BEBCE-5D2A-3348-9B00-5E6505146756}">
      <dgm:prSet/>
      <dgm:spPr/>
      <dgm:t>
        <a:bodyPr/>
        <a:lstStyle/>
        <a:p>
          <a:endParaRPr lang="en-GB"/>
        </a:p>
      </dgm:t>
    </dgm:pt>
    <dgm:pt modelId="{016D97F2-FDC9-8B4D-BB35-B09343A7F023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Enabling Strategy</a:t>
          </a:r>
        </a:p>
      </dgm:t>
    </dgm:pt>
    <dgm:pt modelId="{49FFC5FA-AEBA-0342-ABD0-2B7E0AB34FD5}" type="parTrans" cxnId="{C7B79081-0AE0-B849-94B8-905B6C090D26}">
      <dgm:prSet/>
      <dgm:spPr/>
      <dgm:t>
        <a:bodyPr/>
        <a:lstStyle/>
        <a:p>
          <a:endParaRPr lang="en-GB"/>
        </a:p>
      </dgm:t>
    </dgm:pt>
    <dgm:pt modelId="{592F2088-F195-7D4D-AF56-D3E81A60E8A0}" type="sibTrans" cxnId="{C7B79081-0AE0-B849-94B8-905B6C090D26}">
      <dgm:prSet/>
      <dgm:spPr/>
      <dgm:t>
        <a:bodyPr/>
        <a:lstStyle/>
        <a:p>
          <a:endParaRPr lang="en-GB"/>
        </a:p>
      </dgm:t>
    </dgm:pt>
    <dgm:pt modelId="{376DF2E3-C5D7-FD41-8DEB-F8CC122C24F0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Enabling Action Plans</a:t>
          </a:r>
        </a:p>
      </dgm:t>
    </dgm:pt>
    <dgm:pt modelId="{AA453E52-33B7-814F-B17B-C6D051378A1D}" type="parTrans" cxnId="{06F380DF-8E35-C54A-85F5-1A752E06424E}">
      <dgm:prSet/>
      <dgm:spPr/>
      <dgm:t>
        <a:bodyPr/>
        <a:lstStyle/>
        <a:p>
          <a:endParaRPr lang="en-GB"/>
        </a:p>
      </dgm:t>
    </dgm:pt>
    <dgm:pt modelId="{2978554B-9DDC-DC4E-AABA-5F300E8CF77B}" type="sibTrans" cxnId="{06F380DF-8E35-C54A-85F5-1A752E06424E}">
      <dgm:prSet/>
      <dgm:spPr/>
      <dgm:t>
        <a:bodyPr/>
        <a:lstStyle/>
        <a:p>
          <a:endParaRPr lang="en-GB"/>
        </a:p>
      </dgm:t>
    </dgm:pt>
    <dgm:pt modelId="{B8912C8A-DBFA-F346-ACC9-564BAF57A469}">
      <dgm:prSet phldrT="[Text]"/>
      <dgm:spPr/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National Cybersecurity Strategy</a:t>
          </a:r>
        </a:p>
      </dgm:t>
    </dgm:pt>
    <dgm:pt modelId="{4F3B3CCB-C647-C248-A633-63A5C2B6FE73}" type="parTrans" cxnId="{621C0758-EDBA-4A4A-A43C-4C1AAC8C6BDF}">
      <dgm:prSet/>
      <dgm:spPr/>
      <dgm:t>
        <a:bodyPr/>
        <a:lstStyle/>
        <a:p>
          <a:endParaRPr lang="en-GB"/>
        </a:p>
      </dgm:t>
    </dgm:pt>
    <dgm:pt modelId="{2AF74674-E129-A14A-BC86-528C194A8881}" type="sibTrans" cxnId="{621C0758-EDBA-4A4A-A43C-4C1AAC8C6BDF}">
      <dgm:prSet/>
      <dgm:spPr/>
      <dgm:t>
        <a:bodyPr/>
        <a:lstStyle/>
        <a:p>
          <a:endParaRPr lang="en-GB"/>
        </a:p>
      </dgm:t>
    </dgm:pt>
    <dgm:pt modelId="{5C22EAD1-78D9-C340-81F5-96F881638AEA}">
      <dgm:prSet phldrT="[Text]"/>
      <dgm:spPr/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National Cybersecurity Roadmap</a:t>
          </a:r>
        </a:p>
      </dgm:t>
    </dgm:pt>
    <dgm:pt modelId="{CA92C1BE-9C4C-714C-95BA-F903FB7536D2}" type="parTrans" cxnId="{B0CEBDD0-4BD5-444F-B822-F5448790F574}">
      <dgm:prSet/>
      <dgm:spPr/>
      <dgm:t>
        <a:bodyPr/>
        <a:lstStyle/>
        <a:p>
          <a:endParaRPr lang="en-GB"/>
        </a:p>
      </dgm:t>
    </dgm:pt>
    <dgm:pt modelId="{59280883-88B7-F047-8C9E-0EE9BF8102FE}" type="sibTrans" cxnId="{B0CEBDD0-4BD5-444F-B822-F5448790F574}">
      <dgm:prSet/>
      <dgm:spPr/>
      <dgm:t>
        <a:bodyPr/>
        <a:lstStyle/>
        <a:p>
          <a:endParaRPr lang="en-GB"/>
        </a:p>
      </dgm:t>
    </dgm:pt>
    <dgm:pt modelId="{982CD27B-D71D-2B49-A246-710472B1D8B8}">
      <dgm:prSet phldrT="[Text]"/>
      <dgm:spPr>
        <a:solidFill>
          <a:schemeClr val="accent1"/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 Plan 2023-2027</a:t>
          </a:r>
        </a:p>
      </dgm:t>
    </dgm:pt>
    <dgm:pt modelId="{EADF8C74-C955-624A-8157-878C596247B4}" type="parTrans" cxnId="{EEEC52F8-E2BB-1340-8EA6-08B66EC22667}">
      <dgm:prSet/>
      <dgm:spPr/>
      <dgm:t>
        <a:bodyPr/>
        <a:lstStyle/>
        <a:p>
          <a:endParaRPr lang="en-GB"/>
        </a:p>
      </dgm:t>
    </dgm:pt>
    <dgm:pt modelId="{777DCC45-ABE1-0849-AE43-9638A8CAF572}" type="sibTrans" cxnId="{EEEC52F8-E2BB-1340-8EA6-08B66EC22667}">
      <dgm:prSet/>
      <dgm:spPr/>
      <dgm:t>
        <a:bodyPr/>
        <a:lstStyle/>
        <a:p>
          <a:endParaRPr lang="en-GB"/>
        </a:p>
      </dgm:t>
    </dgm:pt>
    <dgm:pt modelId="{DB1E93A8-E907-DF4A-8408-F11E063CD4DB}">
      <dgm:prSet phldrT="[Text]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endParaRPr lang="en-GB" b="0" i="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EC1484B4-FBCB-394C-9D2E-FE32A9CBAF73}" type="parTrans" cxnId="{C2CA87F0-FB5C-B248-9DFE-C294492EA13B}">
      <dgm:prSet/>
      <dgm:spPr/>
      <dgm:t>
        <a:bodyPr/>
        <a:lstStyle/>
        <a:p>
          <a:endParaRPr lang="en-GB"/>
        </a:p>
      </dgm:t>
    </dgm:pt>
    <dgm:pt modelId="{E71184FE-FFA3-304A-AFCE-A276748F0D70}" type="sibTrans" cxnId="{C2CA87F0-FB5C-B248-9DFE-C294492EA13B}">
      <dgm:prSet/>
      <dgm:spPr/>
      <dgm:t>
        <a:bodyPr/>
        <a:lstStyle/>
        <a:p>
          <a:endParaRPr lang="en-GB"/>
        </a:p>
      </dgm:t>
    </dgm:pt>
    <dgm:pt modelId="{4873CACB-6F04-2F48-85F9-A68706668E2A}">
      <dgm:prSet phldrT="[Text]"/>
      <dgm:spPr>
        <a:solidFill>
          <a:schemeClr val="accent1"/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2</a:t>
          </a:r>
        </a:p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</a:t>
          </a:r>
        </a:p>
      </dgm:t>
    </dgm:pt>
    <dgm:pt modelId="{542DE3FA-466A-B541-987C-4709CBED3C37}" type="sibTrans" cxnId="{10D3E60D-DB70-9F40-818D-8F59686DF895}">
      <dgm:prSet/>
      <dgm:spPr/>
      <dgm:t>
        <a:bodyPr/>
        <a:lstStyle/>
        <a:p>
          <a:endParaRPr lang="en-GB"/>
        </a:p>
      </dgm:t>
    </dgm:pt>
    <dgm:pt modelId="{041112A8-B69C-7E45-BB64-DA4FEAF99134}" type="parTrans" cxnId="{10D3E60D-DB70-9F40-818D-8F59686DF895}">
      <dgm:prSet/>
      <dgm:spPr/>
      <dgm:t>
        <a:bodyPr/>
        <a:lstStyle/>
        <a:p>
          <a:endParaRPr lang="en-GB"/>
        </a:p>
      </dgm:t>
    </dgm:pt>
    <dgm:pt modelId="{6D8774F2-6980-D047-A282-0FE72B39495C}">
      <dgm:prSet phldrT="[Text]"/>
      <dgm:spPr>
        <a:solidFill>
          <a:schemeClr val="accent1"/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 Plan 2023-2027</a:t>
          </a:r>
        </a:p>
      </dgm:t>
    </dgm:pt>
    <dgm:pt modelId="{FDC44839-E4DD-5244-B517-7446A2E46438}" type="parTrans" cxnId="{35EC7FB3-B573-D74D-BFAA-5208F26CC15C}">
      <dgm:prSet/>
      <dgm:spPr/>
      <dgm:t>
        <a:bodyPr/>
        <a:lstStyle/>
        <a:p>
          <a:endParaRPr lang="en-GB"/>
        </a:p>
      </dgm:t>
    </dgm:pt>
    <dgm:pt modelId="{ACF6B5A1-5740-AA43-B08E-72BA50023428}" type="sibTrans" cxnId="{35EC7FB3-B573-D74D-BFAA-5208F26CC15C}">
      <dgm:prSet/>
      <dgm:spPr/>
      <dgm:t>
        <a:bodyPr/>
        <a:lstStyle/>
        <a:p>
          <a:endParaRPr lang="en-GB"/>
        </a:p>
      </dgm:t>
    </dgm:pt>
    <dgm:pt modelId="{CDBAAEF1-6976-E644-B65E-DA48E2868D06}">
      <dgm:prSet phldrT="[Text]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endParaRPr lang="en-GB" b="0" i="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6E288936-6BE6-644D-AC70-6B37B088EC6B}" type="parTrans" cxnId="{CDD02CC3-8681-D94C-BCB6-8F4C130280FB}">
      <dgm:prSet/>
      <dgm:spPr/>
      <dgm:t>
        <a:bodyPr/>
        <a:lstStyle/>
        <a:p>
          <a:endParaRPr lang="en-GB"/>
        </a:p>
      </dgm:t>
    </dgm:pt>
    <dgm:pt modelId="{2624E942-29D5-584A-BDC1-0184D0845624}" type="sibTrans" cxnId="{CDD02CC3-8681-D94C-BCB6-8F4C130280FB}">
      <dgm:prSet/>
      <dgm:spPr/>
      <dgm:t>
        <a:bodyPr/>
        <a:lstStyle/>
        <a:p>
          <a:endParaRPr lang="en-GB"/>
        </a:p>
      </dgm:t>
    </dgm:pt>
    <dgm:pt modelId="{23E8E514-DDFF-EC48-B6CB-F64E47F46AA7}">
      <dgm:prSet phldrT="[Text]"/>
      <dgm:spPr>
        <a:solidFill>
          <a:schemeClr val="accent1"/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 Plan 2023-2027</a:t>
          </a:r>
        </a:p>
      </dgm:t>
    </dgm:pt>
    <dgm:pt modelId="{ED3A99B4-75C1-5343-8A58-5338674D3031}" type="parTrans" cxnId="{2B3D23E0-20A9-4F4F-BD3A-DCA344CA47A7}">
      <dgm:prSet/>
      <dgm:spPr/>
      <dgm:t>
        <a:bodyPr/>
        <a:lstStyle/>
        <a:p>
          <a:endParaRPr lang="en-GB"/>
        </a:p>
      </dgm:t>
    </dgm:pt>
    <dgm:pt modelId="{8157CB32-5080-804B-83A6-C51FADD1C3E6}" type="sibTrans" cxnId="{2B3D23E0-20A9-4F4F-BD3A-DCA344CA47A7}">
      <dgm:prSet/>
      <dgm:spPr/>
      <dgm:t>
        <a:bodyPr/>
        <a:lstStyle/>
        <a:p>
          <a:endParaRPr lang="en-GB"/>
        </a:p>
      </dgm:t>
    </dgm:pt>
    <dgm:pt modelId="{4A76C018-47AD-4246-86F5-7DA69EE10ECB}">
      <dgm:prSet phldrT="[Text]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endParaRPr lang="en-GB" b="0" i="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25E23ED5-49D7-2046-AE4D-A0C4504100BB}" type="parTrans" cxnId="{883CBB06-E0DE-0540-82CB-DC14A0BEC1E3}">
      <dgm:prSet/>
      <dgm:spPr/>
      <dgm:t>
        <a:bodyPr/>
        <a:lstStyle/>
        <a:p>
          <a:endParaRPr lang="en-GB"/>
        </a:p>
      </dgm:t>
    </dgm:pt>
    <dgm:pt modelId="{4381B571-09F1-A342-BCD8-183F21B6939F}" type="sibTrans" cxnId="{883CBB06-E0DE-0540-82CB-DC14A0BEC1E3}">
      <dgm:prSet/>
      <dgm:spPr/>
      <dgm:t>
        <a:bodyPr/>
        <a:lstStyle/>
        <a:p>
          <a:endParaRPr lang="en-GB"/>
        </a:p>
      </dgm:t>
    </dgm:pt>
    <dgm:pt modelId="{AA0415B4-67E8-634E-B6F8-E1F78171D2F5}">
      <dgm:prSet phldrT="[Text]"/>
      <dgm:spPr>
        <a:solidFill>
          <a:schemeClr val="accent1"/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 Plan 2023-2027</a:t>
          </a:r>
        </a:p>
      </dgm:t>
    </dgm:pt>
    <dgm:pt modelId="{17334A89-4F75-2741-9887-27CE898D7C0B}" type="parTrans" cxnId="{F29F2B6A-599D-E341-A76C-9D6B989B32D3}">
      <dgm:prSet/>
      <dgm:spPr/>
      <dgm:t>
        <a:bodyPr/>
        <a:lstStyle/>
        <a:p>
          <a:endParaRPr lang="en-GB"/>
        </a:p>
      </dgm:t>
    </dgm:pt>
    <dgm:pt modelId="{1E9D7BCE-C2E2-2D48-B51F-DD36E3C7B232}" type="sibTrans" cxnId="{F29F2B6A-599D-E341-A76C-9D6B989B32D3}">
      <dgm:prSet/>
      <dgm:spPr/>
      <dgm:t>
        <a:bodyPr/>
        <a:lstStyle/>
        <a:p>
          <a:endParaRPr lang="en-GB"/>
        </a:p>
      </dgm:t>
    </dgm:pt>
    <dgm:pt modelId="{2518B21B-2E30-AA44-820A-DE5E166C61AE}">
      <dgm:prSet phldrT="[Text]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endParaRPr lang="en-GB" b="0" i="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4BACA100-473C-1443-8BB9-465F2FB7116F}" type="parTrans" cxnId="{44A1F38E-227B-A648-A72C-A15E51CB6E81}">
      <dgm:prSet/>
      <dgm:spPr/>
      <dgm:t>
        <a:bodyPr/>
        <a:lstStyle/>
        <a:p>
          <a:endParaRPr lang="en-GB"/>
        </a:p>
      </dgm:t>
    </dgm:pt>
    <dgm:pt modelId="{DE344AC4-AD99-D14B-8D89-9CFB49846553}" type="sibTrans" cxnId="{44A1F38E-227B-A648-A72C-A15E51CB6E81}">
      <dgm:prSet/>
      <dgm:spPr/>
      <dgm:t>
        <a:bodyPr/>
        <a:lstStyle/>
        <a:p>
          <a:endParaRPr lang="en-GB"/>
        </a:p>
      </dgm:t>
    </dgm:pt>
    <dgm:pt modelId="{FE7569D9-E22A-BF47-B113-B5B6D6FF3C9C}">
      <dgm:prSet phldrT="[Text]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endParaRPr lang="en-GB" b="0" i="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953365E2-1CA5-8B47-9E9C-114DBC9B6215}" type="parTrans" cxnId="{52013E25-47D7-8944-B41F-F5ED8F82D2EB}">
      <dgm:prSet/>
      <dgm:spPr/>
      <dgm:t>
        <a:bodyPr/>
        <a:lstStyle/>
        <a:p>
          <a:endParaRPr lang="en-GB"/>
        </a:p>
      </dgm:t>
    </dgm:pt>
    <dgm:pt modelId="{DC5BE5F2-1090-3649-9A13-964380D50056}" type="sibTrans" cxnId="{52013E25-47D7-8944-B41F-F5ED8F82D2EB}">
      <dgm:prSet/>
      <dgm:spPr/>
      <dgm:t>
        <a:bodyPr/>
        <a:lstStyle/>
        <a:p>
          <a:endParaRPr lang="en-GB"/>
        </a:p>
      </dgm:t>
    </dgm:pt>
    <dgm:pt modelId="{E7D19ABC-CD77-604F-BA64-8A43111D912D}">
      <dgm:prSet phldrT="[Text]"/>
      <dgm:spPr>
        <a:solidFill>
          <a:schemeClr val="accent1"/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 Plan 2023-2027</a:t>
          </a:r>
        </a:p>
      </dgm:t>
    </dgm:pt>
    <dgm:pt modelId="{0D4FA180-1801-FC41-A090-E1E07F05E516}" type="parTrans" cxnId="{EF313048-DADA-5E4C-ACD0-E96E2D5B5783}">
      <dgm:prSet/>
      <dgm:spPr/>
      <dgm:t>
        <a:bodyPr/>
        <a:lstStyle/>
        <a:p>
          <a:endParaRPr lang="en-GB"/>
        </a:p>
      </dgm:t>
    </dgm:pt>
    <dgm:pt modelId="{B7E7A7FA-D053-3A4F-83C0-4B7BA911541A}" type="sibTrans" cxnId="{EF313048-DADA-5E4C-ACD0-E96E2D5B5783}">
      <dgm:prSet/>
      <dgm:spPr/>
      <dgm:t>
        <a:bodyPr/>
        <a:lstStyle/>
        <a:p>
          <a:endParaRPr lang="en-GB"/>
        </a:p>
      </dgm:t>
    </dgm:pt>
    <dgm:pt modelId="{55D0CE9A-04A3-CF41-99D3-E29924D9B47C}">
      <dgm:prSet phldrT="[Text]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endParaRPr lang="en-GB" b="0" i="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9CBBE920-018B-F341-B878-749A02A2F7D6}" type="parTrans" cxnId="{05C8CD95-CD00-4F45-9CA9-E49D677EF68B}">
      <dgm:prSet/>
      <dgm:spPr/>
      <dgm:t>
        <a:bodyPr/>
        <a:lstStyle/>
        <a:p>
          <a:endParaRPr lang="en-GB"/>
        </a:p>
      </dgm:t>
    </dgm:pt>
    <dgm:pt modelId="{DE9F4DB2-AC35-5E40-BC17-ABE8B870E329}" type="sibTrans" cxnId="{05C8CD95-CD00-4F45-9CA9-E49D677EF68B}">
      <dgm:prSet/>
      <dgm:spPr/>
      <dgm:t>
        <a:bodyPr/>
        <a:lstStyle/>
        <a:p>
          <a:endParaRPr lang="en-GB"/>
        </a:p>
      </dgm:t>
    </dgm:pt>
    <dgm:pt modelId="{36EB1971-3D50-B24D-94F0-B2B74B37F370}">
      <dgm:prSet phldrT="[Text]"/>
      <dgm:spPr>
        <a:solidFill>
          <a:schemeClr val="accent1"/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 Plan 2023-2027</a:t>
          </a:r>
        </a:p>
      </dgm:t>
    </dgm:pt>
    <dgm:pt modelId="{F1B43351-ACDF-8D4D-B42D-914388D97D2B}" type="parTrans" cxnId="{035D4AD3-CD3F-CC4B-A134-C3E600296C13}">
      <dgm:prSet/>
      <dgm:spPr/>
      <dgm:t>
        <a:bodyPr/>
        <a:lstStyle/>
        <a:p>
          <a:endParaRPr lang="en-GB"/>
        </a:p>
      </dgm:t>
    </dgm:pt>
    <dgm:pt modelId="{91A119F4-3A7A-A44B-892F-9E18B6EFF427}" type="sibTrans" cxnId="{035D4AD3-CD3F-CC4B-A134-C3E600296C13}">
      <dgm:prSet/>
      <dgm:spPr/>
      <dgm:t>
        <a:bodyPr/>
        <a:lstStyle/>
        <a:p>
          <a:endParaRPr lang="en-GB"/>
        </a:p>
      </dgm:t>
    </dgm:pt>
    <dgm:pt modelId="{314B4F6E-BDFE-504E-8B1F-5A3C2A49505F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Financial Inclusion Strategy 2023</a:t>
          </a:r>
        </a:p>
      </dgm:t>
    </dgm:pt>
    <dgm:pt modelId="{27D33E8C-C950-C046-B8A4-04C152F263E8}" type="parTrans" cxnId="{CF665687-FFA6-6548-B4C2-7471570A8298}">
      <dgm:prSet/>
      <dgm:spPr/>
      <dgm:t>
        <a:bodyPr/>
        <a:lstStyle/>
        <a:p>
          <a:endParaRPr lang="en-GB"/>
        </a:p>
      </dgm:t>
    </dgm:pt>
    <dgm:pt modelId="{16C63A98-533C-6D4B-9974-83FD44FEDAED}" type="sibTrans" cxnId="{CF665687-FFA6-6548-B4C2-7471570A8298}">
      <dgm:prSet/>
      <dgm:spPr/>
      <dgm:t>
        <a:bodyPr/>
        <a:lstStyle/>
        <a:p>
          <a:endParaRPr lang="en-GB"/>
        </a:p>
      </dgm:t>
    </dgm:pt>
    <dgm:pt modelId="{C56EE08D-7FCE-474B-A26B-8705E659D8F3}">
      <dgm:prSet phldrT="[Text]"/>
      <dgm:spPr/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National ICT Act 2009</a:t>
          </a:r>
        </a:p>
      </dgm:t>
    </dgm:pt>
    <dgm:pt modelId="{171CC8F6-B174-A742-AE59-586DECB899A5}" type="parTrans" cxnId="{18A84E68-3636-9E4B-A607-B0C590BC1705}">
      <dgm:prSet/>
      <dgm:spPr/>
      <dgm:t>
        <a:bodyPr/>
        <a:lstStyle/>
        <a:p>
          <a:endParaRPr lang="en-GB"/>
        </a:p>
      </dgm:t>
    </dgm:pt>
    <dgm:pt modelId="{BA0C833F-C884-EE46-8402-8FFB4586C9C3}" type="sibTrans" cxnId="{18A84E68-3636-9E4B-A607-B0C590BC1705}">
      <dgm:prSet/>
      <dgm:spPr/>
      <dgm:t>
        <a:bodyPr/>
        <a:lstStyle/>
        <a:p>
          <a:endParaRPr lang="en-GB"/>
        </a:p>
      </dgm:t>
    </dgm:pt>
    <dgm:pt modelId="{5889B241-F4FB-5249-80F8-B5B7A0856187}">
      <dgm:prSet phldrT="[Text]"/>
      <dgm:spPr>
        <a:solidFill>
          <a:schemeClr val="accent1"/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National ICT Policy 2008</a:t>
          </a:r>
        </a:p>
      </dgm:t>
    </dgm:pt>
    <dgm:pt modelId="{B2C85DBE-9334-5747-887D-7AC2F3BFAB98}" type="parTrans" cxnId="{3EA48338-F43B-AC4F-8B34-3B6C270A0FB3}">
      <dgm:prSet/>
      <dgm:spPr/>
      <dgm:t>
        <a:bodyPr/>
        <a:lstStyle/>
        <a:p>
          <a:endParaRPr lang="en-GB"/>
        </a:p>
      </dgm:t>
    </dgm:pt>
    <dgm:pt modelId="{CE5FA32B-8C3F-E44D-B102-7CD33BF20D43}" type="sibTrans" cxnId="{3EA48338-F43B-AC4F-8B34-3B6C270A0FB3}">
      <dgm:prSet/>
      <dgm:spPr/>
      <dgm:t>
        <a:bodyPr/>
        <a:lstStyle/>
        <a:p>
          <a:endParaRPr lang="en-GB"/>
        </a:p>
      </dgm:t>
    </dgm:pt>
    <dgm:pt modelId="{20BF184A-3CCD-7E48-B6B2-C745A2C1BB6D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NICTA Corporate Plan 2022-2026</a:t>
          </a:r>
        </a:p>
      </dgm:t>
    </dgm:pt>
    <dgm:pt modelId="{ED08A1B6-D6D6-8D45-862D-94ABA14A4DD1}" type="parTrans" cxnId="{B431A2E4-210B-6645-85AC-2055FF696386}">
      <dgm:prSet/>
      <dgm:spPr/>
      <dgm:t>
        <a:bodyPr/>
        <a:lstStyle/>
        <a:p>
          <a:endParaRPr lang="en-GB"/>
        </a:p>
      </dgm:t>
    </dgm:pt>
    <dgm:pt modelId="{E86D2AC4-4365-F24C-AA2F-EC686E2312EA}" type="sibTrans" cxnId="{B431A2E4-210B-6645-85AC-2055FF696386}">
      <dgm:prSet/>
      <dgm:spPr/>
      <dgm:t>
        <a:bodyPr/>
        <a:lstStyle/>
        <a:p>
          <a:endParaRPr lang="en-GB"/>
        </a:p>
      </dgm:t>
    </dgm:pt>
    <dgm:pt modelId="{36631464-62E2-8E4C-917C-24F2610B9F3D}">
      <dgm:prSet phldrT="[Text]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endParaRPr lang="en-GB" b="0" i="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8D012EEC-5175-9A4B-B675-67FC6F434FC5}" type="parTrans" cxnId="{30336651-114A-3748-B129-85BE390D4C32}">
      <dgm:prSet/>
      <dgm:spPr/>
      <dgm:t>
        <a:bodyPr/>
        <a:lstStyle/>
        <a:p>
          <a:endParaRPr lang="en-GB"/>
        </a:p>
      </dgm:t>
    </dgm:pt>
    <dgm:pt modelId="{106F9F40-A4F5-A74E-83CF-91510606E1AE}" type="sibTrans" cxnId="{30336651-114A-3748-B129-85BE390D4C32}">
      <dgm:prSet/>
      <dgm:spPr/>
      <dgm:t>
        <a:bodyPr/>
        <a:lstStyle/>
        <a:p>
          <a:endParaRPr lang="en-GB"/>
        </a:p>
      </dgm:t>
    </dgm:pt>
    <dgm:pt modelId="{907FB4A8-46C9-DF44-81D4-D513839FBBFE}">
      <dgm:prSet phldrT="[Text]"/>
      <dgm:spPr/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National Broadcasting Act 1989</a:t>
          </a:r>
        </a:p>
      </dgm:t>
    </dgm:pt>
    <dgm:pt modelId="{D6943FB8-7469-D84B-8520-0BFFA0F4C913}" type="parTrans" cxnId="{2E7FF2A4-9D80-4045-A1CA-579E447E1524}">
      <dgm:prSet/>
      <dgm:spPr/>
      <dgm:t>
        <a:bodyPr/>
        <a:lstStyle/>
        <a:p>
          <a:endParaRPr lang="en-GB"/>
        </a:p>
      </dgm:t>
    </dgm:pt>
    <dgm:pt modelId="{90EACD88-583E-3D48-8577-C86269DEDED7}" type="sibTrans" cxnId="{2E7FF2A4-9D80-4045-A1CA-579E447E1524}">
      <dgm:prSet/>
      <dgm:spPr/>
      <dgm:t>
        <a:bodyPr/>
        <a:lstStyle/>
        <a:p>
          <a:endParaRPr lang="en-GB"/>
        </a:p>
      </dgm:t>
    </dgm:pt>
    <dgm:pt modelId="{A750C03C-62AA-DE47-AEEF-1820689B1C0A}">
      <dgm:prSet phldrT="[Text]"/>
      <dgm:spPr>
        <a:solidFill>
          <a:schemeClr val="accent5"/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1</a:t>
          </a:r>
        </a:p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DIGITAL INFRASTRUCTURE</a:t>
          </a:r>
        </a:p>
      </dgm:t>
    </dgm:pt>
    <dgm:pt modelId="{AD07C8CB-4D46-E34D-96DC-D5271F810F04}" type="parTrans" cxnId="{80CD5D23-B58A-D342-A8DE-2FF025778DAD}">
      <dgm:prSet/>
      <dgm:spPr/>
      <dgm:t>
        <a:bodyPr/>
        <a:lstStyle/>
        <a:p>
          <a:endParaRPr lang="en-GB"/>
        </a:p>
      </dgm:t>
    </dgm:pt>
    <dgm:pt modelId="{530AEDA1-5314-B843-9A6A-06F82471AEFF}" type="sibTrans" cxnId="{80CD5D23-B58A-D342-A8DE-2FF025778DAD}">
      <dgm:prSet/>
      <dgm:spPr/>
      <dgm:t>
        <a:bodyPr/>
        <a:lstStyle/>
        <a:p>
          <a:endParaRPr lang="en-GB"/>
        </a:p>
      </dgm:t>
    </dgm:pt>
    <dgm:pt modelId="{C9419904-76D5-354A-AA0C-E77304EAEBC2}">
      <dgm:prSet phldrT="[Text]"/>
      <dgm:spPr>
        <a:solidFill>
          <a:schemeClr val="accent5"/>
        </a:solidFill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1</a:t>
          </a:r>
        </a:p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DIGITAL INFRASTRUCTURE</a:t>
          </a:r>
        </a:p>
      </dgm:t>
    </dgm:pt>
    <dgm:pt modelId="{004FECCB-7073-BD4F-9A10-C0875BB20CD3}" type="sibTrans" cxnId="{37B932EA-C3D1-294C-A340-59712F9D6007}">
      <dgm:prSet/>
      <dgm:spPr/>
      <dgm:t>
        <a:bodyPr/>
        <a:lstStyle/>
        <a:p>
          <a:endParaRPr lang="en-GB"/>
        </a:p>
      </dgm:t>
    </dgm:pt>
    <dgm:pt modelId="{272BAA47-85C5-3E4D-A0BE-F4DEC1F21D57}" type="parTrans" cxnId="{37B932EA-C3D1-294C-A340-59712F9D6007}">
      <dgm:prSet/>
      <dgm:spPr/>
      <dgm:t>
        <a:bodyPr/>
        <a:lstStyle/>
        <a:p>
          <a:endParaRPr lang="en-GB"/>
        </a:p>
      </dgm:t>
    </dgm:pt>
    <dgm:pt modelId="{045E9F5B-1928-CE46-9D77-6B8CBFF8DC79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GB" b="0" i="0" dirty="0">
              <a:latin typeface="HGGothicE" panose="020B0909000000000000" pitchFamily="49" charset="-128"/>
              <a:ea typeface="HGGothicE" panose="020B0909000000000000" pitchFamily="49" charset="-128"/>
            </a:rPr>
            <a:t>NBC Corporate Plan 2023 -2027 </a:t>
          </a:r>
        </a:p>
      </dgm:t>
    </dgm:pt>
    <dgm:pt modelId="{1A149C64-CD2F-DE4A-8B5F-66EFF42484CD}" type="parTrans" cxnId="{9D8C439E-9EB6-6A47-A64B-460BA4EA90C0}">
      <dgm:prSet/>
      <dgm:spPr/>
      <dgm:t>
        <a:bodyPr/>
        <a:lstStyle/>
        <a:p>
          <a:endParaRPr lang="en-GB"/>
        </a:p>
      </dgm:t>
    </dgm:pt>
    <dgm:pt modelId="{A0BDB498-2CF1-3249-B2FD-1F504F31E3C1}" type="sibTrans" cxnId="{9D8C439E-9EB6-6A47-A64B-460BA4EA90C0}">
      <dgm:prSet/>
      <dgm:spPr/>
      <dgm:t>
        <a:bodyPr/>
        <a:lstStyle/>
        <a:p>
          <a:endParaRPr lang="en-GB"/>
        </a:p>
      </dgm:t>
    </dgm:pt>
    <dgm:pt modelId="{1BB7B6C9-80B1-3744-A9AE-48112D099047}">
      <dgm:prSet phldrT="[Text]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endParaRPr lang="en-GB" b="0" i="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8F6230D3-83FE-084F-A1C5-0D77D119C3C3}" type="parTrans" cxnId="{66573B32-33B1-0E49-AEF2-8866904FFF09}">
      <dgm:prSet/>
      <dgm:spPr/>
      <dgm:t>
        <a:bodyPr/>
        <a:lstStyle/>
        <a:p>
          <a:endParaRPr lang="en-GB"/>
        </a:p>
      </dgm:t>
    </dgm:pt>
    <dgm:pt modelId="{090CF846-1015-7848-AA1D-E207E27D650C}" type="sibTrans" cxnId="{66573B32-33B1-0E49-AEF2-8866904FFF09}">
      <dgm:prSet/>
      <dgm:spPr/>
      <dgm:t>
        <a:bodyPr/>
        <a:lstStyle/>
        <a:p>
          <a:endParaRPr lang="en-GB"/>
        </a:p>
      </dgm:t>
    </dgm:pt>
    <dgm:pt modelId="{EC90451E-345F-1B49-A4EE-514B215E4D4B}">
      <dgm:prSet phldrT="[Text]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endParaRPr lang="en-GB" b="0" i="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2B88A7FB-D781-F940-9308-3D7321E83F8D}" type="parTrans" cxnId="{C3689343-782F-1648-AC22-E3B6118306F3}">
      <dgm:prSet/>
      <dgm:spPr/>
      <dgm:t>
        <a:bodyPr/>
        <a:lstStyle/>
        <a:p>
          <a:endParaRPr lang="en-GB"/>
        </a:p>
      </dgm:t>
    </dgm:pt>
    <dgm:pt modelId="{D45C2AA6-2626-1D4A-A09F-FBE70D7722ED}" type="sibTrans" cxnId="{C3689343-782F-1648-AC22-E3B6118306F3}">
      <dgm:prSet/>
      <dgm:spPr/>
      <dgm:t>
        <a:bodyPr/>
        <a:lstStyle/>
        <a:p>
          <a:endParaRPr lang="en-GB"/>
        </a:p>
      </dgm:t>
    </dgm:pt>
    <dgm:pt modelId="{703907FD-A27A-084C-BE8F-BBD83A0A8C3B}" type="pres">
      <dgm:prSet presAssocID="{A637FAA5-966A-FA41-B96E-2281BA7A2D2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602B369-9C22-7B4D-9A2F-09EEFC5C6076}" type="pres">
      <dgm:prSet presAssocID="{217BCD94-36E3-0848-9BD6-9C64700E5E07}" presName="vertOne" presStyleCnt="0"/>
      <dgm:spPr/>
    </dgm:pt>
    <dgm:pt modelId="{6CA9B39D-9F49-8443-9AE1-87E8CAAC7645}" type="pres">
      <dgm:prSet presAssocID="{217BCD94-36E3-0848-9BD6-9C64700E5E07}" presName="txOne" presStyleLbl="node0" presStyleIdx="0" presStyleCnt="2">
        <dgm:presLayoutVars>
          <dgm:chPref val="3"/>
        </dgm:presLayoutVars>
      </dgm:prSet>
      <dgm:spPr/>
    </dgm:pt>
    <dgm:pt modelId="{85578097-7A94-4045-9056-9C56C9EE6702}" type="pres">
      <dgm:prSet presAssocID="{217BCD94-36E3-0848-9BD6-9C64700E5E07}" presName="parTransOne" presStyleCnt="0"/>
      <dgm:spPr/>
    </dgm:pt>
    <dgm:pt modelId="{CCA15E59-14AA-344A-90A2-81439CF9B64E}" type="pres">
      <dgm:prSet presAssocID="{217BCD94-36E3-0848-9BD6-9C64700E5E07}" presName="horzOne" presStyleCnt="0"/>
      <dgm:spPr/>
    </dgm:pt>
    <dgm:pt modelId="{A6D71D71-06A6-1740-BEAF-EE5118479A41}" type="pres">
      <dgm:prSet presAssocID="{3482A794-A59F-0743-901F-9A1B3A0A3BC8}" presName="vertTwo" presStyleCnt="0"/>
      <dgm:spPr/>
    </dgm:pt>
    <dgm:pt modelId="{A4708EAD-1064-2146-AB5E-B7232900EB40}" type="pres">
      <dgm:prSet presAssocID="{3482A794-A59F-0743-901F-9A1B3A0A3BC8}" presName="txTwo" presStyleLbl="node2" presStyleIdx="0" presStyleCnt="4">
        <dgm:presLayoutVars>
          <dgm:chPref val="3"/>
        </dgm:presLayoutVars>
      </dgm:prSet>
      <dgm:spPr/>
    </dgm:pt>
    <dgm:pt modelId="{8BBBBDD3-A02A-0841-9C44-6AF6E70C6B11}" type="pres">
      <dgm:prSet presAssocID="{3482A794-A59F-0743-901F-9A1B3A0A3BC8}" presName="parTransTwo" presStyleCnt="0"/>
      <dgm:spPr/>
    </dgm:pt>
    <dgm:pt modelId="{29DAA8F7-3F05-324F-9B0F-FA867678E486}" type="pres">
      <dgm:prSet presAssocID="{3482A794-A59F-0743-901F-9A1B3A0A3BC8}" presName="horzTwo" presStyleCnt="0"/>
      <dgm:spPr/>
    </dgm:pt>
    <dgm:pt modelId="{BA5FE04D-7AFC-ED46-8671-7EC60A889A61}" type="pres">
      <dgm:prSet presAssocID="{F999BEF3-4138-9B48-A54C-C70EFB9CF291}" presName="vertThree" presStyleCnt="0"/>
      <dgm:spPr/>
    </dgm:pt>
    <dgm:pt modelId="{F5A1AF2D-F29E-494F-9EBE-0DF7F8276284}" type="pres">
      <dgm:prSet presAssocID="{F999BEF3-4138-9B48-A54C-C70EFB9CF291}" presName="txThree" presStyleLbl="node3" presStyleIdx="0" presStyleCnt="9">
        <dgm:presLayoutVars>
          <dgm:chPref val="3"/>
        </dgm:presLayoutVars>
      </dgm:prSet>
      <dgm:spPr/>
    </dgm:pt>
    <dgm:pt modelId="{FC490F04-2E68-E045-9BA6-FC9E43FF3239}" type="pres">
      <dgm:prSet presAssocID="{F999BEF3-4138-9B48-A54C-C70EFB9CF291}" presName="parTransThree" presStyleCnt="0"/>
      <dgm:spPr/>
    </dgm:pt>
    <dgm:pt modelId="{C3B63D05-F4D1-A443-86AF-3A01817A1389}" type="pres">
      <dgm:prSet presAssocID="{F999BEF3-4138-9B48-A54C-C70EFB9CF291}" presName="horzThree" presStyleCnt="0"/>
      <dgm:spPr/>
    </dgm:pt>
    <dgm:pt modelId="{3CFB73F4-08C8-064C-BAE6-B08F7F18E79A}" type="pres">
      <dgm:prSet presAssocID="{F666966F-C18B-F549-B6CE-4DC22C210977}" presName="vertFour" presStyleCnt="0">
        <dgm:presLayoutVars>
          <dgm:chPref val="3"/>
        </dgm:presLayoutVars>
      </dgm:prSet>
      <dgm:spPr/>
    </dgm:pt>
    <dgm:pt modelId="{E4BB03A5-F31E-7F47-8249-924BA7D5CEFB}" type="pres">
      <dgm:prSet presAssocID="{F666966F-C18B-F549-B6CE-4DC22C210977}" presName="txFour" presStyleLbl="node4" presStyleIdx="0" presStyleCnt="30">
        <dgm:presLayoutVars>
          <dgm:chPref val="3"/>
        </dgm:presLayoutVars>
      </dgm:prSet>
      <dgm:spPr/>
    </dgm:pt>
    <dgm:pt modelId="{DD2AE4B3-3B3E-254F-912A-8B7331359439}" type="pres">
      <dgm:prSet presAssocID="{F666966F-C18B-F549-B6CE-4DC22C210977}" presName="parTransFour" presStyleCnt="0"/>
      <dgm:spPr/>
    </dgm:pt>
    <dgm:pt modelId="{B211075A-E61B-B243-9295-C4E9437EC7C1}" type="pres">
      <dgm:prSet presAssocID="{F666966F-C18B-F549-B6CE-4DC22C210977}" presName="horzFour" presStyleCnt="0"/>
      <dgm:spPr/>
    </dgm:pt>
    <dgm:pt modelId="{64B5FDD5-9226-074D-A37F-6C92FFFAC3F9}" type="pres">
      <dgm:prSet presAssocID="{016D97F2-FDC9-8B4D-BB35-B09343A7F023}" presName="vertFour" presStyleCnt="0">
        <dgm:presLayoutVars>
          <dgm:chPref val="3"/>
        </dgm:presLayoutVars>
      </dgm:prSet>
      <dgm:spPr/>
    </dgm:pt>
    <dgm:pt modelId="{65D9BE63-5D6D-3C4D-9EB0-CD60F28BE10A}" type="pres">
      <dgm:prSet presAssocID="{016D97F2-FDC9-8B4D-BB35-B09343A7F023}" presName="txFour" presStyleLbl="node4" presStyleIdx="1" presStyleCnt="30">
        <dgm:presLayoutVars>
          <dgm:chPref val="3"/>
        </dgm:presLayoutVars>
      </dgm:prSet>
      <dgm:spPr/>
    </dgm:pt>
    <dgm:pt modelId="{E4F291B4-08C9-D04E-912B-D9E8D99D2402}" type="pres">
      <dgm:prSet presAssocID="{016D97F2-FDC9-8B4D-BB35-B09343A7F023}" presName="parTransFour" presStyleCnt="0"/>
      <dgm:spPr/>
    </dgm:pt>
    <dgm:pt modelId="{2C347BDD-B1F6-DE44-AE9E-5E2816E2C9AA}" type="pres">
      <dgm:prSet presAssocID="{016D97F2-FDC9-8B4D-BB35-B09343A7F023}" presName="horzFour" presStyleCnt="0"/>
      <dgm:spPr/>
    </dgm:pt>
    <dgm:pt modelId="{409DEA7C-0409-CA45-96A7-7FC47355EF67}" type="pres">
      <dgm:prSet presAssocID="{376DF2E3-C5D7-FD41-8DEB-F8CC122C24F0}" presName="vertFour" presStyleCnt="0">
        <dgm:presLayoutVars>
          <dgm:chPref val="3"/>
        </dgm:presLayoutVars>
      </dgm:prSet>
      <dgm:spPr/>
    </dgm:pt>
    <dgm:pt modelId="{6FAA9CA7-C00E-C14D-8496-6DEBE3A269B0}" type="pres">
      <dgm:prSet presAssocID="{376DF2E3-C5D7-FD41-8DEB-F8CC122C24F0}" presName="txFour" presStyleLbl="node4" presStyleIdx="2" presStyleCnt="30">
        <dgm:presLayoutVars>
          <dgm:chPref val="3"/>
        </dgm:presLayoutVars>
      </dgm:prSet>
      <dgm:spPr/>
    </dgm:pt>
    <dgm:pt modelId="{B29FC200-5712-984C-B41D-4D196297372C}" type="pres">
      <dgm:prSet presAssocID="{376DF2E3-C5D7-FD41-8DEB-F8CC122C24F0}" presName="horzFour" presStyleCnt="0"/>
      <dgm:spPr/>
    </dgm:pt>
    <dgm:pt modelId="{B3F5A032-8DFC-6A48-9901-13AD945686E6}" type="pres">
      <dgm:prSet presAssocID="{7C895263-63F9-1343-8AFC-BDA8BF7F0073}" presName="sibSpaceOne" presStyleCnt="0"/>
      <dgm:spPr/>
    </dgm:pt>
    <dgm:pt modelId="{0753A279-11F3-B84C-ACA1-6E34A2ABF1C6}" type="pres">
      <dgm:prSet presAssocID="{9D615117-4063-6A4B-81FD-52356B9B5BD2}" presName="vertOne" presStyleCnt="0"/>
      <dgm:spPr/>
    </dgm:pt>
    <dgm:pt modelId="{EA9B05D7-0D77-CF4F-9F82-2A4AC756579D}" type="pres">
      <dgm:prSet presAssocID="{9D615117-4063-6A4B-81FD-52356B9B5BD2}" presName="txOne" presStyleLbl="node0" presStyleIdx="1" presStyleCnt="2">
        <dgm:presLayoutVars>
          <dgm:chPref val="3"/>
        </dgm:presLayoutVars>
      </dgm:prSet>
      <dgm:spPr/>
    </dgm:pt>
    <dgm:pt modelId="{057EE7D9-FFF0-B246-8429-0B641E256AF0}" type="pres">
      <dgm:prSet presAssocID="{9D615117-4063-6A4B-81FD-52356B9B5BD2}" presName="parTransOne" presStyleCnt="0"/>
      <dgm:spPr/>
    </dgm:pt>
    <dgm:pt modelId="{4E0C81F1-04C2-314A-82B8-435C1E5AC012}" type="pres">
      <dgm:prSet presAssocID="{9D615117-4063-6A4B-81FD-52356B9B5BD2}" presName="horzOne" presStyleCnt="0"/>
      <dgm:spPr/>
    </dgm:pt>
    <dgm:pt modelId="{F22281E9-DD70-F647-8438-DECCC1DC0141}" type="pres">
      <dgm:prSet presAssocID="{907FB4A8-46C9-DF44-81D4-D513839FBBFE}" presName="vertTwo" presStyleCnt="0"/>
      <dgm:spPr/>
    </dgm:pt>
    <dgm:pt modelId="{D922F0CC-CD64-9C4A-9E3A-BF0C59430870}" type="pres">
      <dgm:prSet presAssocID="{907FB4A8-46C9-DF44-81D4-D513839FBBFE}" presName="txTwo" presStyleLbl="node2" presStyleIdx="1" presStyleCnt="4">
        <dgm:presLayoutVars>
          <dgm:chPref val="3"/>
        </dgm:presLayoutVars>
      </dgm:prSet>
      <dgm:spPr/>
    </dgm:pt>
    <dgm:pt modelId="{AA129075-47BA-0A41-93F2-1599DB138CC8}" type="pres">
      <dgm:prSet presAssocID="{907FB4A8-46C9-DF44-81D4-D513839FBBFE}" presName="parTransTwo" presStyleCnt="0"/>
      <dgm:spPr/>
    </dgm:pt>
    <dgm:pt modelId="{5BB897E6-63EF-9C4C-B8CF-A37829A50E08}" type="pres">
      <dgm:prSet presAssocID="{907FB4A8-46C9-DF44-81D4-D513839FBBFE}" presName="horzTwo" presStyleCnt="0"/>
      <dgm:spPr/>
    </dgm:pt>
    <dgm:pt modelId="{6313165B-54E8-5A47-AF58-8DB0AB96F33B}" type="pres">
      <dgm:prSet presAssocID="{A750C03C-62AA-DE47-AEEF-1820689B1C0A}" presName="vertThree" presStyleCnt="0"/>
      <dgm:spPr/>
    </dgm:pt>
    <dgm:pt modelId="{057CD5C1-F0CE-074E-82B5-F5CC55702EA5}" type="pres">
      <dgm:prSet presAssocID="{A750C03C-62AA-DE47-AEEF-1820689B1C0A}" presName="txThree" presStyleLbl="node3" presStyleIdx="1" presStyleCnt="9">
        <dgm:presLayoutVars>
          <dgm:chPref val="3"/>
        </dgm:presLayoutVars>
      </dgm:prSet>
      <dgm:spPr/>
    </dgm:pt>
    <dgm:pt modelId="{ACBC51BE-A0F2-DD47-8629-BAA1AB3ECD84}" type="pres">
      <dgm:prSet presAssocID="{A750C03C-62AA-DE47-AEEF-1820689B1C0A}" presName="parTransThree" presStyleCnt="0"/>
      <dgm:spPr/>
    </dgm:pt>
    <dgm:pt modelId="{9C14921F-5113-2443-9AC6-5E3B6EA13AB0}" type="pres">
      <dgm:prSet presAssocID="{A750C03C-62AA-DE47-AEEF-1820689B1C0A}" presName="horzThree" presStyleCnt="0"/>
      <dgm:spPr/>
    </dgm:pt>
    <dgm:pt modelId="{6E171B9C-EFC7-2A40-A1B7-EB32D4EAF8CC}" type="pres">
      <dgm:prSet presAssocID="{1BB7B6C9-80B1-3744-A9AE-48112D099047}" presName="vertFour" presStyleCnt="0">
        <dgm:presLayoutVars>
          <dgm:chPref val="3"/>
        </dgm:presLayoutVars>
      </dgm:prSet>
      <dgm:spPr/>
    </dgm:pt>
    <dgm:pt modelId="{11A518F6-115B-0341-A9E1-8985D7896E97}" type="pres">
      <dgm:prSet presAssocID="{1BB7B6C9-80B1-3744-A9AE-48112D099047}" presName="txFour" presStyleLbl="node4" presStyleIdx="3" presStyleCnt="30">
        <dgm:presLayoutVars>
          <dgm:chPref val="3"/>
        </dgm:presLayoutVars>
      </dgm:prSet>
      <dgm:spPr/>
    </dgm:pt>
    <dgm:pt modelId="{10000237-0808-1346-A6CB-484CAA6F03D2}" type="pres">
      <dgm:prSet presAssocID="{1BB7B6C9-80B1-3744-A9AE-48112D099047}" presName="parTransFour" presStyleCnt="0"/>
      <dgm:spPr/>
    </dgm:pt>
    <dgm:pt modelId="{03321EB4-A3FE-C24E-9A50-ABA7C6196523}" type="pres">
      <dgm:prSet presAssocID="{1BB7B6C9-80B1-3744-A9AE-48112D099047}" presName="horzFour" presStyleCnt="0"/>
      <dgm:spPr/>
    </dgm:pt>
    <dgm:pt modelId="{9F9881A0-3964-4447-B418-D6D1A2C2AB0B}" type="pres">
      <dgm:prSet presAssocID="{EC90451E-345F-1B49-A4EE-514B215E4D4B}" presName="vertFour" presStyleCnt="0">
        <dgm:presLayoutVars>
          <dgm:chPref val="3"/>
        </dgm:presLayoutVars>
      </dgm:prSet>
      <dgm:spPr/>
    </dgm:pt>
    <dgm:pt modelId="{C704173E-CF57-F74F-AB4A-94C1164D7356}" type="pres">
      <dgm:prSet presAssocID="{EC90451E-345F-1B49-A4EE-514B215E4D4B}" presName="txFour" presStyleLbl="node4" presStyleIdx="4" presStyleCnt="30">
        <dgm:presLayoutVars>
          <dgm:chPref val="3"/>
        </dgm:presLayoutVars>
      </dgm:prSet>
      <dgm:spPr/>
    </dgm:pt>
    <dgm:pt modelId="{6844AF53-229D-FC42-8CC4-99B9ACA305AF}" type="pres">
      <dgm:prSet presAssocID="{EC90451E-345F-1B49-A4EE-514B215E4D4B}" presName="parTransFour" presStyleCnt="0"/>
      <dgm:spPr/>
    </dgm:pt>
    <dgm:pt modelId="{485898B8-A246-9849-BF2F-70571440A6BF}" type="pres">
      <dgm:prSet presAssocID="{EC90451E-345F-1B49-A4EE-514B215E4D4B}" presName="horzFour" presStyleCnt="0"/>
      <dgm:spPr/>
    </dgm:pt>
    <dgm:pt modelId="{79FAC81F-50E4-3049-9C9E-913560EC97C9}" type="pres">
      <dgm:prSet presAssocID="{045E9F5B-1928-CE46-9D77-6B8CBFF8DC79}" presName="vertFour" presStyleCnt="0">
        <dgm:presLayoutVars>
          <dgm:chPref val="3"/>
        </dgm:presLayoutVars>
      </dgm:prSet>
      <dgm:spPr/>
    </dgm:pt>
    <dgm:pt modelId="{CC533300-AFF5-A248-9798-A33F003A27AD}" type="pres">
      <dgm:prSet presAssocID="{045E9F5B-1928-CE46-9D77-6B8CBFF8DC79}" presName="txFour" presStyleLbl="node4" presStyleIdx="5" presStyleCnt="30">
        <dgm:presLayoutVars>
          <dgm:chPref val="3"/>
        </dgm:presLayoutVars>
      </dgm:prSet>
      <dgm:spPr/>
    </dgm:pt>
    <dgm:pt modelId="{2FDEE2D5-6A00-7A4B-870B-C99F5BC755CB}" type="pres">
      <dgm:prSet presAssocID="{045E9F5B-1928-CE46-9D77-6B8CBFF8DC79}" presName="horzFour" presStyleCnt="0"/>
      <dgm:spPr/>
    </dgm:pt>
    <dgm:pt modelId="{8BA9E12D-A3A9-9741-A56D-E936C8034CED}" type="pres">
      <dgm:prSet presAssocID="{90EACD88-583E-3D48-8577-C86269DEDED7}" presName="sibSpaceTwo" presStyleCnt="0"/>
      <dgm:spPr/>
    </dgm:pt>
    <dgm:pt modelId="{1B275161-0AFA-A640-AA0C-08DC1285F5B3}" type="pres">
      <dgm:prSet presAssocID="{C56EE08D-7FCE-474B-A26B-8705E659D8F3}" presName="vertTwo" presStyleCnt="0"/>
      <dgm:spPr/>
    </dgm:pt>
    <dgm:pt modelId="{E3A2022D-5106-6B47-AD3D-9E43B707D2D6}" type="pres">
      <dgm:prSet presAssocID="{C56EE08D-7FCE-474B-A26B-8705E659D8F3}" presName="txTwo" presStyleLbl="node2" presStyleIdx="2" presStyleCnt="4">
        <dgm:presLayoutVars>
          <dgm:chPref val="3"/>
        </dgm:presLayoutVars>
      </dgm:prSet>
      <dgm:spPr/>
    </dgm:pt>
    <dgm:pt modelId="{D1D6C406-8BD9-7B4E-A194-B3CC263825DA}" type="pres">
      <dgm:prSet presAssocID="{C56EE08D-7FCE-474B-A26B-8705E659D8F3}" presName="parTransTwo" presStyleCnt="0"/>
      <dgm:spPr/>
    </dgm:pt>
    <dgm:pt modelId="{CA733C29-3DC5-BC4E-AACF-447C67707112}" type="pres">
      <dgm:prSet presAssocID="{C56EE08D-7FCE-474B-A26B-8705E659D8F3}" presName="horzTwo" presStyleCnt="0"/>
      <dgm:spPr/>
    </dgm:pt>
    <dgm:pt modelId="{0C3A4819-B158-B64C-B85F-7F5C89D2725C}" type="pres">
      <dgm:prSet presAssocID="{C9419904-76D5-354A-AA0C-E77304EAEBC2}" presName="vertThree" presStyleCnt="0"/>
      <dgm:spPr/>
    </dgm:pt>
    <dgm:pt modelId="{1C868CE1-04D7-B14E-BEAE-852932DA41D3}" type="pres">
      <dgm:prSet presAssocID="{C9419904-76D5-354A-AA0C-E77304EAEBC2}" presName="txThree" presStyleLbl="node3" presStyleIdx="2" presStyleCnt="9">
        <dgm:presLayoutVars>
          <dgm:chPref val="3"/>
        </dgm:presLayoutVars>
      </dgm:prSet>
      <dgm:spPr/>
    </dgm:pt>
    <dgm:pt modelId="{B6F079FE-0802-4445-878C-A778A9EF9A05}" type="pres">
      <dgm:prSet presAssocID="{C9419904-76D5-354A-AA0C-E77304EAEBC2}" presName="parTransThree" presStyleCnt="0"/>
      <dgm:spPr/>
    </dgm:pt>
    <dgm:pt modelId="{C8BCE887-E3A0-7A48-B6DA-A472E8C7D893}" type="pres">
      <dgm:prSet presAssocID="{C9419904-76D5-354A-AA0C-E77304EAEBC2}" presName="horzThree" presStyleCnt="0"/>
      <dgm:spPr/>
    </dgm:pt>
    <dgm:pt modelId="{4A5F9B84-7FA8-934B-85F8-A1EC202891E7}" type="pres">
      <dgm:prSet presAssocID="{5889B241-F4FB-5249-80F8-B5B7A0856187}" presName="vertFour" presStyleCnt="0">
        <dgm:presLayoutVars>
          <dgm:chPref val="3"/>
        </dgm:presLayoutVars>
      </dgm:prSet>
      <dgm:spPr/>
    </dgm:pt>
    <dgm:pt modelId="{B78019D2-E520-7C4B-B7BB-7FA98B075329}" type="pres">
      <dgm:prSet presAssocID="{5889B241-F4FB-5249-80F8-B5B7A0856187}" presName="txFour" presStyleLbl="node4" presStyleIdx="6" presStyleCnt="30">
        <dgm:presLayoutVars>
          <dgm:chPref val="3"/>
        </dgm:presLayoutVars>
      </dgm:prSet>
      <dgm:spPr/>
    </dgm:pt>
    <dgm:pt modelId="{17834CC7-ECB2-0A45-B7C5-EA903FC1C75C}" type="pres">
      <dgm:prSet presAssocID="{5889B241-F4FB-5249-80F8-B5B7A0856187}" presName="parTransFour" presStyleCnt="0"/>
      <dgm:spPr/>
    </dgm:pt>
    <dgm:pt modelId="{139F13EF-11D3-F243-8C02-05F5360AA50F}" type="pres">
      <dgm:prSet presAssocID="{5889B241-F4FB-5249-80F8-B5B7A0856187}" presName="horzFour" presStyleCnt="0"/>
      <dgm:spPr/>
    </dgm:pt>
    <dgm:pt modelId="{E4409765-37B3-244E-81AD-2FF5784489B6}" type="pres">
      <dgm:prSet presAssocID="{36631464-62E2-8E4C-917C-24F2610B9F3D}" presName="vertFour" presStyleCnt="0">
        <dgm:presLayoutVars>
          <dgm:chPref val="3"/>
        </dgm:presLayoutVars>
      </dgm:prSet>
      <dgm:spPr/>
    </dgm:pt>
    <dgm:pt modelId="{C57708E3-692C-4A4B-8A55-54D7133D90B7}" type="pres">
      <dgm:prSet presAssocID="{36631464-62E2-8E4C-917C-24F2610B9F3D}" presName="txFour" presStyleLbl="node4" presStyleIdx="7" presStyleCnt="30">
        <dgm:presLayoutVars>
          <dgm:chPref val="3"/>
        </dgm:presLayoutVars>
      </dgm:prSet>
      <dgm:spPr/>
    </dgm:pt>
    <dgm:pt modelId="{B14280C2-78CB-1A45-993B-D8930D008552}" type="pres">
      <dgm:prSet presAssocID="{36631464-62E2-8E4C-917C-24F2610B9F3D}" presName="parTransFour" presStyleCnt="0"/>
      <dgm:spPr/>
    </dgm:pt>
    <dgm:pt modelId="{079829C2-F6D0-5643-87CA-873B6475F286}" type="pres">
      <dgm:prSet presAssocID="{36631464-62E2-8E4C-917C-24F2610B9F3D}" presName="horzFour" presStyleCnt="0"/>
      <dgm:spPr/>
    </dgm:pt>
    <dgm:pt modelId="{C2C6ADAD-E752-1649-A0FE-7B01BEB484BC}" type="pres">
      <dgm:prSet presAssocID="{20BF184A-3CCD-7E48-B6B2-C745A2C1BB6D}" presName="vertFour" presStyleCnt="0">
        <dgm:presLayoutVars>
          <dgm:chPref val="3"/>
        </dgm:presLayoutVars>
      </dgm:prSet>
      <dgm:spPr/>
    </dgm:pt>
    <dgm:pt modelId="{C12ED41A-7D5F-AF44-A21C-F460B9FA93C2}" type="pres">
      <dgm:prSet presAssocID="{20BF184A-3CCD-7E48-B6B2-C745A2C1BB6D}" presName="txFour" presStyleLbl="node4" presStyleIdx="8" presStyleCnt="30">
        <dgm:presLayoutVars>
          <dgm:chPref val="3"/>
        </dgm:presLayoutVars>
      </dgm:prSet>
      <dgm:spPr/>
    </dgm:pt>
    <dgm:pt modelId="{243FFF07-4FF8-014C-877A-AE1A74695623}" type="pres">
      <dgm:prSet presAssocID="{20BF184A-3CCD-7E48-B6B2-C745A2C1BB6D}" presName="horzFour" presStyleCnt="0"/>
      <dgm:spPr/>
    </dgm:pt>
    <dgm:pt modelId="{7F39A18F-00D1-EA40-B0DD-380213BA8B0E}" type="pres">
      <dgm:prSet presAssocID="{BA0C833F-C884-EE46-8402-8FFB4586C9C3}" presName="sibSpaceTwo" presStyleCnt="0"/>
      <dgm:spPr/>
    </dgm:pt>
    <dgm:pt modelId="{AA138044-A6FD-F246-8441-5D4E27586297}" type="pres">
      <dgm:prSet presAssocID="{D59C14C3-CD02-D84A-A16B-E54364AAAD83}" presName="vertTwo" presStyleCnt="0"/>
      <dgm:spPr/>
    </dgm:pt>
    <dgm:pt modelId="{25A0877A-7246-F648-BE75-C3688DB05C8B}" type="pres">
      <dgm:prSet presAssocID="{D59C14C3-CD02-D84A-A16B-E54364AAAD83}" presName="txTwo" presStyleLbl="node2" presStyleIdx="3" presStyleCnt="4">
        <dgm:presLayoutVars>
          <dgm:chPref val="3"/>
        </dgm:presLayoutVars>
      </dgm:prSet>
      <dgm:spPr/>
    </dgm:pt>
    <dgm:pt modelId="{2D4E4111-6CEE-D445-9A0A-4BB9153614E0}" type="pres">
      <dgm:prSet presAssocID="{D59C14C3-CD02-D84A-A16B-E54364AAAD83}" presName="parTransTwo" presStyleCnt="0"/>
      <dgm:spPr/>
    </dgm:pt>
    <dgm:pt modelId="{9CACFA64-79E3-3B44-BCD0-C9A1E002D53D}" type="pres">
      <dgm:prSet presAssocID="{D59C14C3-CD02-D84A-A16B-E54364AAAD83}" presName="horzTwo" presStyleCnt="0"/>
      <dgm:spPr/>
    </dgm:pt>
    <dgm:pt modelId="{E852B988-3C56-6A4B-94D6-651D939B1B05}" type="pres">
      <dgm:prSet presAssocID="{B212C6FE-11E3-4E4F-91F6-D518EDFA2C60}" presName="vertThree" presStyleCnt="0"/>
      <dgm:spPr/>
    </dgm:pt>
    <dgm:pt modelId="{F4012ECE-C5F1-8A4F-90DC-E7F9256D58D9}" type="pres">
      <dgm:prSet presAssocID="{B212C6FE-11E3-4E4F-91F6-D518EDFA2C60}" presName="txThree" presStyleLbl="node3" presStyleIdx="3" presStyleCnt="9">
        <dgm:presLayoutVars>
          <dgm:chPref val="3"/>
        </dgm:presLayoutVars>
      </dgm:prSet>
      <dgm:spPr/>
    </dgm:pt>
    <dgm:pt modelId="{C8314527-4A2B-7D41-9C75-1577F0D58612}" type="pres">
      <dgm:prSet presAssocID="{B212C6FE-11E3-4E4F-91F6-D518EDFA2C60}" presName="parTransThree" presStyleCnt="0"/>
      <dgm:spPr/>
    </dgm:pt>
    <dgm:pt modelId="{2ACD874F-614D-3D47-8A25-F63119C43E8F}" type="pres">
      <dgm:prSet presAssocID="{B212C6FE-11E3-4E4F-91F6-D518EDFA2C60}" presName="horzThree" presStyleCnt="0"/>
      <dgm:spPr/>
    </dgm:pt>
    <dgm:pt modelId="{1AF0C35E-337A-7646-BBCE-BE27ACE71B6C}" type="pres">
      <dgm:prSet presAssocID="{E20842D5-0520-194A-8B0D-EFD05F952B5E}" presName="vertFour" presStyleCnt="0">
        <dgm:presLayoutVars>
          <dgm:chPref val="3"/>
        </dgm:presLayoutVars>
      </dgm:prSet>
      <dgm:spPr/>
    </dgm:pt>
    <dgm:pt modelId="{86BF305D-7102-FE4D-AB74-630C34CCB6D7}" type="pres">
      <dgm:prSet presAssocID="{E20842D5-0520-194A-8B0D-EFD05F952B5E}" presName="txFour" presStyleLbl="node4" presStyleIdx="9" presStyleCnt="30">
        <dgm:presLayoutVars>
          <dgm:chPref val="3"/>
        </dgm:presLayoutVars>
      </dgm:prSet>
      <dgm:spPr/>
    </dgm:pt>
    <dgm:pt modelId="{B233A78F-C987-7343-B881-84E86E043821}" type="pres">
      <dgm:prSet presAssocID="{E20842D5-0520-194A-8B0D-EFD05F952B5E}" presName="parTransFour" presStyleCnt="0"/>
      <dgm:spPr/>
    </dgm:pt>
    <dgm:pt modelId="{B80E10D7-5B30-144E-B838-AE650ADE1440}" type="pres">
      <dgm:prSet presAssocID="{E20842D5-0520-194A-8B0D-EFD05F952B5E}" presName="horzFour" presStyleCnt="0"/>
      <dgm:spPr/>
    </dgm:pt>
    <dgm:pt modelId="{0F0A48C2-8443-564A-B632-C4DE4EC96BDB}" type="pres">
      <dgm:prSet presAssocID="{DB1E93A8-E907-DF4A-8408-F11E063CD4DB}" presName="vertFour" presStyleCnt="0">
        <dgm:presLayoutVars>
          <dgm:chPref val="3"/>
        </dgm:presLayoutVars>
      </dgm:prSet>
      <dgm:spPr/>
    </dgm:pt>
    <dgm:pt modelId="{EB633CC4-8294-9349-AD51-88972BC1B210}" type="pres">
      <dgm:prSet presAssocID="{DB1E93A8-E907-DF4A-8408-F11E063CD4DB}" presName="txFour" presStyleLbl="node4" presStyleIdx="10" presStyleCnt="30">
        <dgm:presLayoutVars>
          <dgm:chPref val="3"/>
        </dgm:presLayoutVars>
      </dgm:prSet>
      <dgm:spPr/>
    </dgm:pt>
    <dgm:pt modelId="{2DF9715F-76F1-8949-95BF-C88FF2C764FA}" type="pres">
      <dgm:prSet presAssocID="{DB1E93A8-E907-DF4A-8408-F11E063CD4DB}" presName="parTransFour" presStyleCnt="0"/>
      <dgm:spPr/>
    </dgm:pt>
    <dgm:pt modelId="{9F77A2EE-6000-8E41-8FBD-7BE49011D780}" type="pres">
      <dgm:prSet presAssocID="{DB1E93A8-E907-DF4A-8408-F11E063CD4DB}" presName="horzFour" presStyleCnt="0"/>
      <dgm:spPr/>
    </dgm:pt>
    <dgm:pt modelId="{57B76AE8-6FFC-284F-A306-BBC3F8E1E0AD}" type="pres">
      <dgm:prSet presAssocID="{982CD27B-D71D-2B49-A246-710472B1D8B8}" presName="vertFour" presStyleCnt="0">
        <dgm:presLayoutVars>
          <dgm:chPref val="3"/>
        </dgm:presLayoutVars>
      </dgm:prSet>
      <dgm:spPr/>
    </dgm:pt>
    <dgm:pt modelId="{586B938A-0935-5144-931B-AF160E28C079}" type="pres">
      <dgm:prSet presAssocID="{982CD27B-D71D-2B49-A246-710472B1D8B8}" presName="txFour" presStyleLbl="node4" presStyleIdx="11" presStyleCnt="30">
        <dgm:presLayoutVars>
          <dgm:chPref val="3"/>
        </dgm:presLayoutVars>
      </dgm:prSet>
      <dgm:spPr/>
    </dgm:pt>
    <dgm:pt modelId="{0BA479F9-24C1-2E4F-9401-1FC90E5ED7D3}" type="pres">
      <dgm:prSet presAssocID="{982CD27B-D71D-2B49-A246-710472B1D8B8}" presName="horzFour" presStyleCnt="0"/>
      <dgm:spPr/>
    </dgm:pt>
    <dgm:pt modelId="{B565BFE7-E314-D44F-B625-EBE1209781B0}" type="pres">
      <dgm:prSet presAssocID="{2E91E8E9-513D-AA43-9633-B1C141BE2088}" presName="sibSpaceThree" presStyleCnt="0"/>
      <dgm:spPr/>
    </dgm:pt>
    <dgm:pt modelId="{CA505577-B087-AD4E-9B9F-D96CB97B5EAA}" type="pres">
      <dgm:prSet presAssocID="{4873CACB-6F04-2F48-85F9-A68706668E2A}" presName="vertThree" presStyleCnt="0"/>
      <dgm:spPr/>
    </dgm:pt>
    <dgm:pt modelId="{0CECDB40-9D2D-2240-87C9-84FADC004CF2}" type="pres">
      <dgm:prSet presAssocID="{4873CACB-6F04-2F48-85F9-A68706668E2A}" presName="txThree" presStyleLbl="node3" presStyleIdx="4" presStyleCnt="9">
        <dgm:presLayoutVars>
          <dgm:chPref val="3"/>
        </dgm:presLayoutVars>
      </dgm:prSet>
      <dgm:spPr/>
    </dgm:pt>
    <dgm:pt modelId="{47BC5F37-FC14-8246-8D18-97E1931B87C7}" type="pres">
      <dgm:prSet presAssocID="{4873CACB-6F04-2F48-85F9-A68706668E2A}" presName="parTransThree" presStyleCnt="0"/>
      <dgm:spPr/>
    </dgm:pt>
    <dgm:pt modelId="{340C26AE-612B-1548-A557-EFC521E6C08D}" type="pres">
      <dgm:prSet presAssocID="{4873CACB-6F04-2F48-85F9-A68706668E2A}" presName="horzThree" presStyleCnt="0"/>
      <dgm:spPr/>
    </dgm:pt>
    <dgm:pt modelId="{3FF70DDB-A584-C746-8BDE-427A3AAC4B14}" type="pres">
      <dgm:prSet presAssocID="{00A10B80-E2CD-474A-9BB3-73F9AA0B644E}" presName="vertFour" presStyleCnt="0">
        <dgm:presLayoutVars>
          <dgm:chPref val="3"/>
        </dgm:presLayoutVars>
      </dgm:prSet>
      <dgm:spPr/>
    </dgm:pt>
    <dgm:pt modelId="{27240AAA-C758-3A4D-86B6-DED1698D9D20}" type="pres">
      <dgm:prSet presAssocID="{00A10B80-E2CD-474A-9BB3-73F9AA0B644E}" presName="txFour" presStyleLbl="node4" presStyleIdx="12" presStyleCnt="30">
        <dgm:presLayoutVars>
          <dgm:chPref val="3"/>
        </dgm:presLayoutVars>
      </dgm:prSet>
      <dgm:spPr/>
    </dgm:pt>
    <dgm:pt modelId="{F6DE0773-750F-1347-8979-6F464F9A0182}" type="pres">
      <dgm:prSet presAssocID="{00A10B80-E2CD-474A-9BB3-73F9AA0B644E}" presName="parTransFour" presStyleCnt="0"/>
      <dgm:spPr/>
    </dgm:pt>
    <dgm:pt modelId="{0D578D7D-6D82-914F-9919-C22CEC83B53F}" type="pres">
      <dgm:prSet presAssocID="{00A10B80-E2CD-474A-9BB3-73F9AA0B644E}" presName="horzFour" presStyleCnt="0"/>
      <dgm:spPr/>
    </dgm:pt>
    <dgm:pt modelId="{AD596884-6BFF-324F-97F9-236698C728F8}" type="pres">
      <dgm:prSet presAssocID="{CDBAAEF1-6976-E644-B65E-DA48E2868D06}" presName="vertFour" presStyleCnt="0">
        <dgm:presLayoutVars>
          <dgm:chPref val="3"/>
        </dgm:presLayoutVars>
      </dgm:prSet>
      <dgm:spPr/>
    </dgm:pt>
    <dgm:pt modelId="{A0B1CA40-B192-AC4E-A666-7B64D64E51DE}" type="pres">
      <dgm:prSet presAssocID="{CDBAAEF1-6976-E644-B65E-DA48E2868D06}" presName="txFour" presStyleLbl="node4" presStyleIdx="13" presStyleCnt="30">
        <dgm:presLayoutVars>
          <dgm:chPref val="3"/>
        </dgm:presLayoutVars>
      </dgm:prSet>
      <dgm:spPr/>
    </dgm:pt>
    <dgm:pt modelId="{9E0C7476-01B0-3744-8942-9D6B04EFDF78}" type="pres">
      <dgm:prSet presAssocID="{CDBAAEF1-6976-E644-B65E-DA48E2868D06}" presName="parTransFour" presStyleCnt="0"/>
      <dgm:spPr/>
    </dgm:pt>
    <dgm:pt modelId="{7D02CDEB-FFE6-114E-917A-1BDE649BE932}" type="pres">
      <dgm:prSet presAssocID="{CDBAAEF1-6976-E644-B65E-DA48E2868D06}" presName="horzFour" presStyleCnt="0"/>
      <dgm:spPr/>
    </dgm:pt>
    <dgm:pt modelId="{7449FBC6-F7E6-2942-B87C-CD7C39D09229}" type="pres">
      <dgm:prSet presAssocID="{6D8774F2-6980-D047-A282-0FE72B39495C}" presName="vertFour" presStyleCnt="0">
        <dgm:presLayoutVars>
          <dgm:chPref val="3"/>
        </dgm:presLayoutVars>
      </dgm:prSet>
      <dgm:spPr/>
    </dgm:pt>
    <dgm:pt modelId="{E084ED84-1EC0-F145-B30A-79D206B1214D}" type="pres">
      <dgm:prSet presAssocID="{6D8774F2-6980-D047-A282-0FE72B39495C}" presName="txFour" presStyleLbl="node4" presStyleIdx="14" presStyleCnt="30">
        <dgm:presLayoutVars>
          <dgm:chPref val="3"/>
        </dgm:presLayoutVars>
      </dgm:prSet>
      <dgm:spPr/>
    </dgm:pt>
    <dgm:pt modelId="{C7154B18-F6AF-CF40-B99E-893AF7AB6879}" type="pres">
      <dgm:prSet presAssocID="{6D8774F2-6980-D047-A282-0FE72B39495C}" presName="horzFour" presStyleCnt="0"/>
      <dgm:spPr/>
    </dgm:pt>
    <dgm:pt modelId="{F27053D6-0C28-9C4E-97EF-CDAC18DF8E28}" type="pres">
      <dgm:prSet presAssocID="{542DE3FA-466A-B541-987C-4709CBED3C37}" presName="sibSpaceThree" presStyleCnt="0"/>
      <dgm:spPr/>
    </dgm:pt>
    <dgm:pt modelId="{83F55B49-8B3D-6046-AA53-4A5FDD06DEF7}" type="pres">
      <dgm:prSet presAssocID="{29806076-8F22-A940-A43C-5531526D236D}" presName="vertThree" presStyleCnt="0"/>
      <dgm:spPr/>
    </dgm:pt>
    <dgm:pt modelId="{1D598172-BF97-594C-A082-0ACAB950EC8B}" type="pres">
      <dgm:prSet presAssocID="{29806076-8F22-A940-A43C-5531526D236D}" presName="txThree" presStyleLbl="node3" presStyleIdx="5" presStyleCnt="9">
        <dgm:presLayoutVars>
          <dgm:chPref val="3"/>
        </dgm:presLayoutVars>
      </dgm:prSet>
      <dgm:spPr/>
    </dgm:pt>
    <dgm:pt modelId="{CFD2C5C3-9BBC-CB4E-8D74-4F360E612316}" type="pres">
      <dgm:prSet presAssocID="{29806076-8F22-A940-A43C-5531526D236D}" presName="parTransThree" presStyleCnt="0"/>
      <dgm:spPr/>
    </dgm:pt>
    <dgm:pt modelId="{FA6B422B-32A9-AC44-BEDE-DD190A16FD86}" type="pres">
      <dgm:prSet presAssocID="{29806076-8F22-A940-A43C-5531526D236D}" presName="horzThree" presStyleCnt="0"/>
      <dgm:spPr/>
    </dgm:pt>
    <dgm:pt modelId="{3AB000E2-6BFC-2B42-90E8-DA501BE2C83B}" type="pres">
      <dgm:prSet presAssocID="{DD5C98A5-ACB4-BA4A-BDB7-2BFBEFA1DE5D}" presName="vertFour" presStyleCnt="0">
        <dgm:presLayoutVars>
          <dgm:chPref val="3"/>
        </dgm:presLayoutVars>
      </dgm:prSet>
      <dgm:spPr/>
    </dgm:pt>
    <dgm:pt modelId="{23608D2F-26F4-F444-AFB5-1B8859D5F786}" type="pres">
      <dgm:prSet presAssocID="{DD5C98A5-ACB4-BA4A-BDB7-2BFBEFA1DE5D}" presName="txFour" presStyleLbl="node4" presStyleIdx="15" presStyleCnt="30">
        <dgm:presLayoutVars>
          <dgm:chPref val="3"/>
        </dgm:presLayoutVars>
      </dgm:prSet>
      <dgm:spPr/>
    </dgm:pt>
    <dgm:pt modelId="{A02B119A-F0D7-DB4D-8996-D0AF030D7B10}" type="pres">
      <dgm:prSet presAssocID="{DD5C98A5-ACB4-BA4A-BDB7-2BFBEFA1DE5D}" presName="parTransFour" presStyleCnt="0"/>
      <dgm:spPr/>
    </dgm:pt>
    <dgm:pt modelId="{3E40A0FD-6868-254E-B467-5CD96791A144}" type="pres">
      <dgm:prSet presAssocID="{DD5C98A5-ACB4-BA4A-BDB7-2BFBEFA1DE5D}" presName="horzFour" presStyleCnt="0"/>
      <dgm:spPr/>
    </dgm:pt>
    <dgm:pt modelId="{E34F5BC6-5109-0C4C-96F7-561962BACFFC}" type="pres">
      <dgm:prSet presAssocID="{B8912C8A-DBFA-F346-ACC9-564BAF57A469}" presName="vertFour" presStyleCnt="0">
        <dgm:presLayoutVars>
          <dgm:chPref val="3"/>
        </dgm:presLayoutVars>
      </dgm:prSet>
      <dgm:spPr/>
    </dgm:pt>
    <dgm:pt modelId="{41F6E1B4-1D58-5847-85B1-71FF85B2D8BE}" type="pres">
      <dgm:prSet presAssocID="{B8912C8A-DBFA-F346-ACC9-564BAF57A469}" presName="txFour" presStyleLbl="node4" presStyleIdx="16" presStyleCnt="30">
        <dgm:presLayoutVars>
          <dgm:chPref val="3"/>
        </dgm:presLayoutVars>
      </dgm:prSet>
      <dgm:spPr/>
    </dgm:pt>
    <dgm:pt modelId="{C7A68C0B-F401-BB4D-942A-432404636091}" type="pres">
      <dgm:prSet presAssocID="{B8912C8A-DBFA-F346-ACC9-564BAF57A469}" presName="parTransFour" presStyleCnt="0"/>
      <dgm:spPr/>
    </dgm:pt>
    <dgm:pt modelId="{3A20D06C-2690-164F-B4A8-BD42ADCA968F}" type="pres">
      <dgm:prSet presAssocID="{B8912C8A-DBFA-F346-ACC9-564BAF57A469}" presName="horzFour" presStyleCnt="0"/>
      <dgm:spPr/>
    </dgm:pt>
    <dgm:pt modelId="{D7380CD2-78EA-D64A-97D0-F31DB840F631}" type="pres">
      <dgm:prSet presAssocID="{5C22EAD1-78D9-C340-81F5-96F881638AEA}" presName="vertFour" presStyleCnt="0">
        <dgm:presLayoutVars>
          <dgm:chPref val="3"/>
        </dgm:presLayoutVars>
      </dgm:prSet>
      <dgm:spPr/>
    </dgm:pt>
    <dgm:pt modelId="{33787E36-2857-BD4C-A978-0776B50DBA77}" type="pres">
      <dgm:prSet presAssocID="{5C22EAD1-78D9-C340-81F5-96F881638AEA}" presName="txFour" presStyleLbl="node4" presStyleIdx="17" presStyleCnt="30">
        <dgm:presLayoutVars>
          <dgm:chPref val="3"/>
        </dgm:presLayoutVars>
      </dgm:prSet>
      <dgm:spPr/>
    </dgm:pt>
    <dgm:pt modelId="{ADB1133F-5E11-E54D-8A71-BB232535B0CE}" type="pres">
      <dgm:prSet presAssocID="{5C22EAD1-78D9-C340-81F5-96F881638AEA}" presName="horzFour" presStyleCnt="0"/>
      <dgm:spPr/>
    </dgm:pt>
    <dgm:pt modelId="{5109ED28-8676-A245-80D1-11F5F101B2C1}" type="pres">
      <dgm:prSet presAssocID="{B00411DD-9DE6-A44F-9CC4-55D65EF45882}" presName="sibSpaceFour" presStyleCnt="0"/>
      <dgm:spPr/>
    </dgm:pt>
    <dgm:pt modelId="{513FFBA1-0334-BD43-AA55-ECB916F0FC23}" type="pres">
      <dgm:prSet presAssocID="{A03F7FB9-C382-D444-ACE2-B443E7E2A54A}" presName="vertFour" presStyleCnt="0">
        <dgm:presLayoutVars>
          <dgm:chPref val="3"/>
        </dgm:presLayoutVars>
      </dgm:prSet>
      <dgm:spPr/>
    </dgm:pt>
    <dgm:pt modelId="{3125BF85-6B26-3F4C-9A13-02AF34D399BE}" type="pres">
      <dgm:prSet presAssocID="{A03F7FB9-C382-D444-ACE2-B443E7E2A54A}" presName="txFour" presStyleLbl="node4" presStyleIdx="18" presStyleCnt="30">
        <dgm:presLayoutVars>
          <dgm:chPref val="3"/>
        </dgm:presLayoutVars>
      </dgm:prSet>
      <dgm:spPr/>
    </dgm:pt>
    <dgm:pt modelId="{08D66595-72AC-9041-B436-724BBE095B7E}" type="pres">
      <dgm:prSet presAssocID="{A03F7FB9-C382-D444-ACE2-B443E7E2A54A}" presName="parTransFour" presStyleCnt="0"/>
      <dgm:spPr/>
    </dgm:pt>
    <dgm:pt modelId="{44CAFA1E-A6BC-D542-A807-221CAAE07103}" type="pres">
      <dgm:prSet presAssocID="{A03F7FB9-C382-D444-ACE2-B443E7E2A54A}" presName="horzFour" presStyleCnt="0"/>
      <dgm:spPr/>
    </dgm:pt>
    <dgm:pt modelId="{B1714AF8-DBFF-6F4A-851D-8076338D949F}" type="pres">
      <dgm:prSet presAssocID="{4A76C018-47AD-4246-86F5-7DA69EE10ECB}" presName="vertFour" presStyleCnt="0">
        <dgm:presLayoutVars>
          <dgm:chPref val="3"/>
        </dgm:presLayoutVars>
      </dgm:prSet>
      <dgm:spPr/>
    </dgm:pt>
    <dgm:pt modelId="{AF360582-E326-774A-8318-959B16ABFFE4}" type="pres">
      <dgm:prSet presAssocID="{4A76C018-47AD-4246-86F5-7DA69EE10ECB}" presName="txFour" presStyleLbl="node4" presStyleIdx="19" presStyleCnt="30">
        <dgm:presLayoutVars>
          <dgm:chPref val="3"/>
        </dgm:presLayoutVars>
      </dgm:prSet>
      <dgm:spPr/>
    </dgm:pt>
    <dgm:pt modelId="{5AC15E8D-EF71-524B-B737-014E9F02C062}" type="pres">
      <dgm:prSet presAssocID="{4A76C018-47AD-4246-86F5-7DA69EE10ECB}" presName="parTransFour" presStyleCnt="0"/>
      <dgm:spPr/>
    </dgm:pt>
    <dgm:pt modelId="{E2BA1CEC-4609-8345-819B-B6DEA1246BB3}" type="pres">
      <dgm:prSet presAssocID="{4A76C018-47AD-4246-86F5-7DA69EE10ECB}" presName="horzFour" presStyleCnt="0"/>
      <dgm:spPr/>
    </dgm:pt>
    <dgm:pt modelId="{CD5F6A22-7B79-274F-8DED-2FD4F4CBE359}" type="pres">
      <dgm:prSet presAssocID="{23E8E514-DDFF-EC48-B6CB-F64E47F46AA7}" presName="vertFour" presStyleCnt="0">
        <dgm:presLayoutVars>
          <dgm:chPref val="3"/>
        </dgm:presLayoutVars>
      </dgm:prSet>
      <dgm:spPr/>
    </dgm:pt>
    <dgm:pt modelId="{A0125D56-3B59-CA4B-8342-1B6B20E73516}" type="pres">
      <dgm:prSet presAssocID="{23E8E514-DDFF-EC48-B6CB-F64E47F46AA7}" presName="txFour" presStyleLbl="node4" presStyleIdx="20" presStyleCnt="30">
        <dgm:presLayoutVars>
          <dgm:chPref val="3"/>
        </dgm:presLayoutVars>
      </dgm:prSet>
      <dgm:spPr/>
    </dgm:pt>
    <dgm:pt modelId="{978807D7-DB67-364A-9E35-21CD6000E29C}" type="pres">
      <dgm:prSet presAssocID="{23E8E514-DDFF-EC48-B6CB-F64E47F46AA7}" presName="horzFour" presStyleCnt="0"/>
      <dgm:spPr/>
    </dgm:pt>
    <dgm:pt modelId="{A4F181EB-FC92-3648-80F7-6ECDF3F0AC7A}" type="pres">
      <dgm:prSet presAssocID="{102A8321-6390-AB41-935E-9D19CEC57FEB}" presName="sibSpaceThree" presStyleCnt="0"/>
      <dgm:spPr/>
    </dgm:pt>
    <dgm:pt modelId="{9D91A0E2-826E-414C-AABF-8E0A1C16E338}" type="pres">
      <dgm:prSet presAssocID="{B8172377-50C4-944B-B494-1C62118620BC}" presName="vertThree" presStyleCnt="0"/>
      <dgm:spPr/>
    </dgm:pt>
    <dgm:pt modelId="{E6A585EC-6588-CA4A-A18F-24F544392B13}" type="pres">
      <dgm:prSet presAssocID="{B8172377-50C4-944B-B494-1C62118620BC}" presName="txThree" presStyleLbl="node3" presStyleIdx="6" presStyleCnt="9">
        <dgm:presLayoutVars>
          <dgm:chPref val="3"/>
        </dgm:presLayoutVars>
      </dgm:prSet>
      <dgm:spPr/>
    </dgm:pt>
    <dgm:pt modelId="{22B2313F-F569-0548-A7A5-2ECA7461A4DE}" type="pres">
      <dgm:prSet presAssocID="{B8172377-50C4-944B-B494-1C62118620BC}" presName="parTransThree" presStyleCnt="0"/>
      <dgm:spPr/>
    </dgm:pt>
    <dgm:pt modelId="{81D3EE1E-6707-1F4F-BE32-E14510317BBC}" type="pres">
      <dgm:prSet presAssocID="{B8172377-50C4-944B-B494-1C62118620BC}" presName="horzThree" presStyleCnt="0"/>
      <dgm:spPr/>
    </dgm:pt>
    <dgm:pt modelId="{BE7FADC3-29EA-B74F-AA18-F9D7694C2B99}" type="pres">
      <dgm:prSet presAssocID="{2518B21B-2E30-AA44-820A-DE5E166C61AE}" presName="vertFour" presStyleCnt="0">
        <dgm:presLayoutVars>
          <dgm:chPref val="3"/>
        </dgm:presLayoutVars>
      </dgm:prSet>
      <dgm:spPr/>
    </dgm:pt>
    <dgm:pt modelId="{AFD16BBC-B1F6-1842-99DB-1895F0E624AB}" type="pres">
      <dgm:prSet presAssocID="{2518B21B-2E30-AA44-820A-DE5E166C61AE}" presName="txFour" presStyleLbl="node4" presStyleIdx="21" presStyleCnt="30">
        <dgm:presLayoutVars>
          <dgm:chPref val="3"/>
        </dgm:presLayoutVars>
      </dgm:prSet>
      <dgm:spPr/>
    </dgm:pt>
    <dgm:pt modelId="{26F53B0D-A101-5E47-B8DE-F296B6F1347E}" type="pres">
      <dgm:prSet presAssocID="{2518B21B-2E30-AA44-820A-DE5E166C61AE}" presName="parTransFour" presStyleCnt="0"/>
      <dgm:spPr/>
    </dgm:pt>
    <dgm:pt modelId="{06F15929-47E2-6C4F-9329-F14D3C63D220}" type="pres">
      <dgm:prSet presAssocID="{2518B21B-2E30-AA44-820A-DE5E166C61AE}" presName="horzFour" presStyleCnt="0"/>
      <dgm:spPr/>
    </dgm:pt>
    <dgm:pt modelId="{D0F16DD2-5711-BF43-9B73-CD13832C1E8E}" type="pres">
      <dgm:prSet presAssocID="{FE7569D9-E22A-BF47-B113-B5B6D6FF3C9C}" presName="vertFour" presStyleCnt="0">
        <dgm:presLayoutVars>
          <dgm:chPref val="3"/>
        </dgm:presLayoutVars>
      </dgm:prSet>
      <dgm:spPr/>
    </dgm:pt>
    <dgm:pt modelId="{22679826-C5F0-AB4F-8AF8-517FBA925E32}" type="pres">
      <dgm:prSet presAssocID="{FE7569D9-E22A-BF47-B113-B5B6D6FF3C9C}" presName="txFour" presStyleLbl="node4" presStyleIdx="22" presStyleCnt="30">
        <dgm:presLayoutVars>
          <dgm:chPref val="3"/>
        </dgm:presLayoutVars>
      </dgm:prSet>
      <dgm:spPr/>
    </dgm:pt>
    <dgm:pt modelId="{FBAAE159-11CE-A145-8F47-CF0828D2A5EB}" type="pres">
      <dgm:prSet presAssocID="{FE7569D9-E22A-BF47-B113-B5B6D6FF3C9C}" presName="parTransFour" presStyleCnt="0"/>
      <dgm:spPr/>
    </dgm:pt>
    <dgm:pt modelId="{EF0782AC-6929-E84C-8527-17CCFD21C67D}" type="pres">
      <dgm:prSet presAssocID="{FE7569D9-E22A-BF47-B113-B5B6D6FF3C9C}" presName="horzFour" presStyleCnt="0"/>
      <dgm:spPr/>
    </dgm:pt>
    <dgm:pt modelId="{8DF570F5-547B-0144-9AAA-3D5EBA39352C}" type="pres">
      <dgm:prSet presAssocID="{AA0415B4-67E8-634E-B6F8-E1F78171D2F5}" presName="vertFour" presStyleCnt="0">
        <dgm:presLayoutVars>
          <dgm:chPref val="3"/>
        </dgm:presLayoutVars>
      </dgm:prSet>
      <dgm:spPr/>
    </dgm:pt>
    <dgm:pt modelId="{B97522AD-592D-1540-8482-4501665B1396}" type="pres">
      <dgm:prSet presAssocID="{AA0415B4-67E8-634E-B6F8-E1F78171D2F5}" presName="txFour" presStyleLbl="node4" presStyleIdx="23" presStyleCnt="30">
        <dgm:presLayoutVars>
          <dgm:chPref val="3"/>
        </dgm:presLayoutVars>
      </dgm:prSet>
      <dgm:spPr/>
    </dgm:pt>
    <dgm:pt modelId="{5A79AD8C-B787-864E-8AF7-78DD8ACB0854}" type="pres">
      <dgm:prSet presAssocID="{AA0415B4-67E8-634E-B6F8-E1F78171D2F5}" presName="horzFour" presStyleCnt="0"/>
      <dgm:spPr/>
    </dgm:pt>
    <dgm:pt modelId="{E89763F0-D692-FF44-BEA1-9BA6CFC2A50E}" type="pres">
      <dgm:prSet presAssocID="{EC25D4B3-4F6E-094F-97E4-6488B34BE2C3}" presName="sibSpaceThree" presStyleCnt="0"/>
      <dgm:spPr/>
    </dgm:pt>
    <dgm:pt modelId="{53D39656-8892-3C4E-9300-299A7D42DF06}" type="pres">
      <dgm:prSet presAssocID="{82E71E34-4A07-3345-B535-5952C81BE899}" presName="vertThree" presStyleCnt="0"/>
      <dgm:spPr/>
    </dgm:pt>
    <dgm:pt modelId="{EF62D5AD-672A-DF49-9B44-ADAB20230490}" type="pres">
      <dgm:prSet presAssocID="{82E71E34-4A07-3345-B535-5952C81BE899}" presName="txThree" presStyleLbl="node3" presStyleIdx="7" presStyleCnt="9">
        <dgm:presLayoutVars>
          <dgm:chPref val="3"/>
        </dgm:presLayoutVars>
      </dgm:prSet>
      <dgm:spPr/>
    </dgm:pt>
    <dgm:pt modelId="{C9B7DB60-F1C2-D94E-A416-983CC03366B9}" type="pres">
      <dgm:prSet presAssocID="{82E71E34-4A07-3345-B535-5952C81BE899}" presName="parTransThree" presStyleCnt="0"/>
      <dgm:spPr/>
    </dgm:pt>
    <dgm:pt modelId="{21966B8F-CF24-C442-8C2B-30047E02A496}" type="pres">
      <dgm:prSet presAssocID="{82E71E34-4A07-3345-B535-5952C81BE899}" presName="horzThree" presStyleCnt="0"/>
      <dgm:spPr/>
    </dgm:pt>
    <dgm:pt modelId="{76F3A5D3-FD41-2F40-8D84-068243D4AE14}" type="pres">
      <dgm:prSet presAssocID="{933B4571-C107-FB47-86FC-E74C6A0E2A31}" presName="vertFour" presStyleCnt="0">
        <dgm:presLayoutVars>
          <dgm:chPref val="3"/>
        </dgm:presLayoutVars>
      </dgm:prSet>
      <dgm:spPr/>
    </dgm:pt>
    <dgm:pt modelId="{CEDA1E50-9638-9A42-9E92-3330F51E344B}" type="pres">
      <dgm:prSet presAssocID="{933B4571-C107-FB47-86FC-E74C6A0E2A31}" presName="txFour" presStyleLbl="node4" presStyleIdx="24" presStyleCnt="30">
        <dgm:presLayoutVars>
          <dgm:chPref val="3"/>
        </dgm:presLayoutVars>
      </dgm:prSet>
      <dgm:spPr/>
    </dgm:pt>
    <dgm:pt modelId="{8C69C3A8-AA95-2B4F-824C-671CF0941D41}" type="pres">
      <dgm:prSet presAssocID="{933B4571-C107-FB47-86FC-E74C6A0E2A31}" presName="parTransFour" presStyleCnt="0"/>
      <dgm:spPr/>
    </dgm:pt>
    <dgm:pt modelId="{4416AAE0-1E6A-6B45-84A0-94F3F9E4E749}" type="pres">
      <dgm:prSet presAssocID="{933B4571-C107-FB47-86FC-E74C6A0E2A31}" presName="horzFour" presStyleCnt="0"/>
      <dgm:spPr/>
    </dgm:pt>
    <dgm:pt modelId="{09194D70-39A9-BE46-8779-67FDC77FB395}" type="pres">
      <dgm:prSet presAssocID="{55D0CE9A-04A3-CF41-99D3-E29924D9B47C}" presName="vertFour" presStyleCnt="0">
        <dgm:presLayoutVars>
          <dgm:chPref val="3"/>
        </dgm:presLayoutVars>
      </dgm:prSet>
      <dgm:spPr/>
    </dgm:pt>
    <dgm:pt modelId="{32C3032B-ECBC-2F44-846D-29BCFE0AE310}" type="pres">
      <dgm:prSet presAssocID="{55D0CE9A-04A3-CF41-99D3-E29924D9B47C}" presName="txFour" presStyleLbl="node4" presStyleIdx="25" presStyleCnt="30">
        <dgm:presLayoutVars>
          <dgm:chPref val="3"/>
        </dgm:presLayoutVars>
      </dgm:prSet>
      <dgm:spPr/>
    </dgm:pt>
    <dgm:pt modelId="{7C714810-89DD-F94F-9E35-31667132C164}" type="pres">
      <dgm:prSet presAssocID="{55D0CE9A-04A3-CF41-99D3-E29924D9B47C}" presName="parTransFour" presStyleCnt="0"/>
      <dgm:spPr/>
    </dgm:pt>
    <dgm:pt modelId="{9FDC6B1E-5F18-2D47-BC43-08A032FC0280}" type="pres">
      <dgm:prSet presAssocID="{55D0CE9A-04A3-CF41-99D3-E29924D9B47C}" presName="horzFour" presStyleCnt="0"/>
      <dgm:spPr/>
    </dgm:pt>
    <dgm:pt modelId="{AAE688D6-DE97-9B4A-A788-A3CFF3A17243}" type="pres">
      <dgm:prSet presAssocID="{E7D19ABC-CD77-604F-BA64-8A43111D912D}" presName="vertFour" presStyleCnt="0">
        <dgm:presLayoutVars>
          <dgm:chPref val="3"/>
        </dgm:presLayoutVars>
      </dgm:prSet>
      <dgm:spPr/>
    </dgm:pt>
    <dgm:pt modelId="{0E588615-7B86-424F-A707-EB0EF97DDB40}" type="pres">
      <dgm:prSet presAssocID="{E7D19ABC-CD77-604F-BA64-8A43111D912D}" presName="txFour" presStyleLbl="node4" presStyleIdx="26" presStyleCnt="30">
        <dgm:presLayoutVars>
          <dgm:chPref val="3"/>
        </dgm:presLayoutVars>
      </dgm:prSet>
      <dgm:spPr/>
    </dgm:pt>
    <dgm:pt modelId="{EA622936-43A4-4546-81CE-78C0F4857119}" type="pres">
      <dgm:prSet presAssocID="{E7D19ABC-CD77-604F-BA64-8A43111D912D}" presName="horzFour" presStyleCnt="0"/>
      <dgm:spPr/>
    </dgm:pt>
    <dgm:pt modelId="{6D9D1AE2-AACC-1844-A734-3993A22C3A71}" type="pres">
      <dgm:prSet presAssocID="{E85023B1-D078-DF4F-91D1-DD43A93C3B38}" presName="sibSpaceThree" presStyleCnt="0"/>
      <dgm:spPr/>
    </dgm:pt>
    <dgm:pt modelId="{03D20871-7346-F34B-ADEB-349274BB15A3}" type="pres">
      <dgm:prSet presAssocID="{87C90FC5-958F-FE42-960A-6DD80ADB2607}" presName="vertThree" presStyleCnt="0"/>
      <dgm:spPr/>
    </dgm:pt>
    <dgm:pt modelId="{7E537D2E-03C8-6C48-A0A4-C63E5E71D8CF}" type="pres">
      <dgm:prSet presAssocID="{87C90FC5-958F-FE42-960A-6DD80ADB2607}" presName="txThree" presStyleLbl="node3" presStyleIdx="8" presStyleCnt="9">
        <dgm:presLayoutVars>
          <dgm:chPref val="3"/>
        </dgm:presLayoutVars>
      </dgm:prSet>
      <dgm:spPr/>
    </dgm:pt>
    <dgm:pt modelId="{07F51CF9-1854-344E-9BEC-664C775355BD}" type="pres">
      <dgm:prSet presAssocID="{87C90FC5-958F-FE42-960A-6DD80ADB2607}" presName="parTransThree" presStyleCnt="0"/>
      <dgm:spPr/>
    </dgm:pt>
    <dgm:pt modelId="{46BC8D78-86D2-8242-937F-7BB3B0AE6209}" type="pres">
      <dgm:prSet presAssocID="{87C90FC5-958F-FE42-960A-6DD80ADB2607}" presName="horzThree" presStyleCnt="0"/>
      <dgm:spPr/>
    </dgm:pt>
    <dgm:pt modelId="{381D2F3F-AE13-8748-9267-D0EB8B30DA67}" type="pres">
      <dgm:prSet presAssocID="{1AE58E5A-2A1C-A04F-815F-14A0BC21B50B}" presName="vertFour" presStyleCnt="0">
        <dgm:presLayoutVars>
          <dgm:chPref val="3"/>
        </dgm:presLayoutVars>
      </dgm:prSet>
      <dgm:spPr/>
    </dgm:pt>
    <dgm:pt modelId="{1995299D-7B8C-0E46-B436-BC3BF073DF07}" type="pres">
      <dgm:prSet presAssocID="{1AE58E5A-2A1C-A04F-815F-14A0BC21B50B}" presName="txFour" presStyleLbl="node4" presStyleIdx="27" presStyleCnt="30">
        <dgm:presLayoutVars>
          <dgm:chPref val="3"/>
        </dgm:presLayoutVars>
      </dgm:prSet>
      <dgm:spPr/>
    </dgm:pt>
    <dgm:pt modelId="{A64027CF-9E1E-274F-B01C-2708F74CE293}" type="pres">
      <dgm:prSet presAssocID="{1AE58E5A-2A1C-A04F-815F-14A0BC21B50B}" presName="parTransFour" presStyleCnt="0"/>
      <dgm:spPr/>
    </dgm:pt>
    <dgm:pt modelId="{2BD9229B-6D00-384F-AE42-B3B10723853D}" type="pres">
      <dgm:prSet presAssocID="{1AE58E5A-2A1C-A04F-815F-14A0BC21B50B}" presName="horzFour" presStyleCnt="0"/>
      <dgm:spPr/>
    </dgm:pt>
    <dgm:pt modelId="{B37677B9-1A35-3045-B463-BEE8E870BDE4}" type="pres">
      <dgm:prSet presAssocID="{314B4F6E-BDFE-504E-8B1F-5A3C2A49505F}" presName="vertFour" presStyleCnt="0">
        <dgm:presLayoutVars>
          <dgm:chPref val="3"/>
        </dgm:presLayoutVars>
      </dgm:prSet>
      <dgm:spPr/>
    </dgm:pt>
    <dgm:pt modelId="{CFCA43CD-0AA1-4A4E-A9C3-158B5D1360C1}" type="pres">
      <dgm:prSet presAssocID="{314B4F6E-BDFE-504E-8B1F-5A3C2A49505F}" presName="txFour" presStyleLbl="node4" presStyleIdx="28" presStyleCnt="30">
        <dgm:presLayoutVars>
          <dgm:chPref val="3"/>
        </dgm:presLayoutVars>
      </dgm:prSet>
      <dgm:spPr/>
    </dgm:pt>
    <dgm:pt modelId="{CE49B540-33C2-B848-BC49-14A75532F72A}" type="pres">
      <dgm:prSet presAssocID="{314B4F6E-BDFE-504E-8B1F-5A3C2A49505F}" presName="parTransFour" presStyleCnt="0"/>
      <dgm:spPr/>
    </dgm:pt>
    <dgm:pt modelId="{6741C537-79B4-B548-9063-87F8446A4315}" type="pres">
      <dgm:prSet presAssocID="{314B4F6E-BDFE-504E-8B1F-5A3C2A49505F}" presName="horzFour" presStyleCnt="0"/>
      <dgm:spPr/>
    </dgm:pt>
    <dgm:pt modelId="{C753F66F-934A-3247-BD59-BB4704A43E37}" type="pres">
      <dgm:prSet presAssocID="{36EB1971-3D50-B24D-94F0-B2B74B37F370}" presName="vertFour" presStyleCnt="0">
        <dgm:presLayoutVars>
          <dgm:chPref val="3"/>
        </dgm:presLayoutVars>
      </dgm:prSet>
      <dgm:spPr/>
    </dgm:pt>
    <dgm:pt modelId="{71ED03A3-F480-8344-BCF0-F8EBFCD62946}" type="pres">
      <dgm:prSet presAssocID="{36EB1971-3D50-B24D-94F0-B2B74B37F370}" presName="txFour" presStyleLbl="node4" presStyleIdx="29" presStyleCnt="30">
        <dgm:presLayoutVars>
          <dgm:chPref val="3"/>
        </dgm:presLayoutVars>
      </dgm:prSet>
      <dgm:spPr/>
    </dgm:pt>
    <dgm:pt modelId="{DE356780-71B0-E54D-AB25-0E74C2086D8F}" type="pres">
      <dgm:prSet presAssocID="{36EB1971-3D50-B24D-94F0-B2B74B37F370}" presName="horzFour" presStyleCnt="0"/>
      <dgm:spPr/>
    </dgm:pt>
  </dgm:ptLst>
  <dgm:cxnLst>
    <dgm:cxn modelId="{28D1C201-6003-1E41-AA24-F262F619F9DD}" type="presOf" srcId="{E7D19ABC-CD77-604F-BA64-8A43111D912D}" destId="{0E588615-7B86-424F-A707-EB0EF97DDB40}" srcOrd="0" destOrd="0" presId="urn:microsoft.com/office/officeart/2005/8/layout/hierarchy4"/>
    <dgm:cxn modelId="{CC5BAB05-2015-9F41-AF6E-2978430368AC}" type="presOf" srcId="{1AE58E5A-2A1C-A04F-815F-14A0BC21B50B}" destId="{1995299D-7B8C-0E46-B436-BC3BF073DF07}" srcOrd="0" destOrd="0" presId="urn:microsoft.com/office/officeart/2005/8/layout/hierarchy4"/>
    <dgm:cxn modelId="{883CBB06-E0DE-0540-82CB-DC14A0BEC1E3}" srcId="{A03F7FB9-C382-D444-ACE2-B443E7E2A54A}" destId="{4A76C018-47AD-4246-86F5-7DA69EE10ECB}" srcOrd="0" destOrd="0" parTransId="{25E23ED5-49D7-2046-AE4D-A0C4504100BB}" sibTransId="{4381B571-09F1-A342-BCD8-183F21B6939F}"/>
    <dgm:cxn modelId="{4936E506-2C71-884D-8D84-249829A621AE}" type="presOf" srcId="{A637FAA5-966A-FA41-B96E-2281BA7A2D20}" destId="{703907FD-A27A-084C-BE8F-BBD83A0A8C3B}" srcOrd="0" destOrd="0" presId="urn:microsoft.com/office/officeart/2005/8/layout/hierarchy4"/>
    <dgm:cxn modelId="{D2B8130A-9EE0-C645-8A0E-E240F6CB3C00}" type="presOf" srcId="{23E8E514-DDFF-EC48-B6CB-F64E47F46AA7}" destId="{A0125D56-3B59-CA4B-8342-1B6B20E73516}" srcOrd="0" destOrd="0" presId="urn:microsoft.com/office/officeart/2005/8/layout/hierarchy4"/>
    <dgm:cxn modelId="{10D3E60D-DB70-9F40-818D-8F59686DF895}" srcId="{D59C14C3-CD02-D84A-A16B-E54364AAAD83}" destId="{4873CACB-6F04-2F48-85F9-A68706668E2A}" srcOrd="1" destOrd="0" parTransId="{041112A8-B69C-7E45-BB64-DA4FEAF99134}" sibTransId="{542DE3FA-466A-B541-987C-4709CBED3C37}"/>
    <dgm:cxn modelId="{C613910E-9A74-5C40-A309-F00E8D93972B}" srcId="{29806076-8F22-A940-A43C-5531526D236D}" destId="{DD5C98A5-ACB4-BA4A-BDB7-2BFBEFA1DE5D}" srcOrd="0" destOrd="0" parTransId="{B6E36F76-7588-6548-8C37-3F6BB69A607E}" sibTransId="{B00411DD-9DE6-A44F-9CC4-55D65EF45882}"/>
    <dgm:cxn modelId="{33C51C12-73BC-444E-BFA7-BA2ADE892110}" type="presOf" srcId="{F999BEF3-4138-9B48-A54C-C70EFB9CF291}" destId="{F5A1AF2D-F29E-494F-9EBE-0DF7F8276284}" srcOrd="0" destOrd="0" presId="urn:microsoft.com/office/officeart/2005/8/layout/hierarchy4"/>
    <dgm:cxn modelId="{5A98B912-8ADD-3946-B5FA-B8A9AEE91F1C}" type="presOf" srcId="{9D615117-4063-6A4B-81FD-52356B9B5BD2}" destId="{EA9B05D7-0D77-CF4F-9F82-2A4AC756579D}" srcOrd="0" destOrd="0" presId="urn:microsoft.com/office/officeart/2005/8/layout/hierarchy4"/>
    <dgm:cxn modelId="{6D8AA615-42B2-A540-8FDE-929A1B1180CD}" type="presOf" srcId="{B212C6FE-11E3-4E4F-91F6-D518EDFA2C60}" destId="{F4012ECE-C5F1-8A4F-90DC-E7F9256D58D9}" srcOrd="0" destOrd="0" presId="urn:microsoft.com/office/officeart/2005/8/layout/hierarchy4"/>
    <dgm:cxn modelId="{99EB791D-0BA0-5940-BD2A-23933EAF5174}" type="presOf" srcId="{933B4571-C107-FB47-86FC-E74C6A0E2A31}" destId="{CEDA1E50-9638-9A42-9E92-3330F51E344B}" srcOrd="0" destOrd="0" presId="urn:microsoft.com/office/officeart/2005/8/layout/hierarchy4"/>
    <dgm:cxn modelId="{4E101E21-E79D-9745-ADBE-154978BA3D85}" type="presOf" srcId="{82E71E34-4A07-3345-B535-5952C81BE899}" destId="{EF62D5AD-672A-DF49-9B44-ADAB20230490}" srcOrd="0" destOrd="0" presId="urn:microsoft.com/office/officeart/2005/8/layout/hierarchy4"/>
    <dgm:cxn modelId="{80CD5D23-B58A-D342-A8DE-2FF025778DAD}" srcId="{907FB4A8-46C9-DF44-81D4-D513839FBBFE}" destId="{A750C03C-62AA-DE47-AEEF-1820689B1C0A}" srcOrd="0" destOrd="0" parTransId="{AD07C8CB-4D46-E34D-96DC-D5271F810F04}" sibTransId="{530AEDA1-5314-B843-9A6A-06F82471AEFF}"/>
    <dgm:cxn modelId="{52013E25-47D7-8944-B41F-F5ED8F82D2EB}" srcId="{2518B21B-2E30-AA44-820A-DE5E166C61AE}" destId="{FE7569D9-E22A-BF47-B113-B5B6D6FF3C9C}" srcOrd="0" destOrd="0" parTransId="{953365E2-1CA5-8B47-9E9C-114DBC9B6215}" sibTransId="{DC5BE5F2-1090-3649-9A13-964380D50056}"/>
    <dgm:cxn modelId="{6D61A72E-DCF3-C945-AB2D-C3B110FC0CF3}" type="presOf" srcId="{5C22EAD1-78D9-C340-81F5-96F881638AEA}" destId="{33787E36-2857-BD4C-A978-0776B50DBA77}" srcOrd="0" destOrd="0" presId="urn:microsoft.com/office/officeart/2005/8/layout/hierarchy4"/>
    <dgm:cxn modelId="{66573B32-33B1-0E49-AEF2-8866904FFF09}" srcId="{A750C03C-62AA-DE47-AEEF-1820689B1C0A}" destId="{1BB7B6C9-80B1-3744-A9AE-48112D099047}" srcOrd="0" destOrd="0" parTransId="{8F6230D3-83FE-084F-A1C5-0D77D119C3C3}" sibTransId="{090CF846-1015-7848-AA1D-E207E27D650C}"/>
    <dgm:cxn modelId="{F0129033-033B-DC47-BAA1-6BBA576CED1C}" type="presOf" srcId="{AA0415B4-67E8-634E-B6F8-E1F78171D2F5}" destId="{B97522AD-592D-1540-8482-4501665B1396}" srcOrd="0" destOrd="0" presId="urn:microsoft.com/office/officeart/2005/8/layout/hierarchy4"/>
    <dgm:cxn modelId="{A4219A33-7FA1-D443-B68C-7197D7D0A02C}" type="presOf" srcId="{4A76C018-47AD-4246-86F5-7DA69EE10ECB}" destId="{AF360582-E326-774A-8318-959B16ABFFE4}" srcOrd="0" destOrd="0" presId="urn:microsoft.com/office/officeart/2005/8/layout/hierarchy4"/>
    <dgm:cxn modelId="{81925137-72BB-4344-B000-4F605F43EE22}" srcId="{82E71E34-4A07-3345-B535-5952C81BE899}" destId="{933B4571-C107-FB47-86FC-E74C6A0E2A31}" srcOrd="0" destOrd="0" parTransId="{95B88F92-D95D-1E4B-A347-209AAF2B4A07}" sibTransId="{3B0750AC-6BF8-2C46-B87D-C432AC3A7124}"/>
    <dgm:cxn modelId="{3EA48338-F43B-AC4F-8B34-3B6C270A0FB3}" srcId="{C9419904-76D5-354A-AA0C-E77304EAEBC2}" destId="{5889B241-F4FB-5249-80F8-B5B7A0856187}" srcOrd="0" destOrd="0" parTransId="{B2C85DBE-9334-5747-887D-7AC2F3BFAB98}" sibTransId="{CE5FA32B-8C3F-E44D-B102-7CD33BF20D43}"/>
    <dgm:cxn modelId="{DE92DC38-43CF-3C42-805C-22C566E2921E}" srcId="{4873CACB-6F04-2F48-85F9-A68706668E2A}" destId="{00A10B80-E2CD-474A-9BB3-73F9AA0B644E}" srcOrd="0" destOrd="0" parTransId="{9E04183F-C3A1-4D45-8402-2F4FEC68E641}" sibTransId="{F8E35DF8-6F6F-C74F-896B-271CDE5CCBE1}"/>
    <dgm:cxn modelId="{3114E238-AB5A-8047-ABEE-7C839DB6105A}" type="presOf" srcId="{00A10B80-E2CD-474A-9BB3-73F9AA0B644E}" destId="{27240AAA-C758-3A4D-86B6-DED1698D9D20}" srcOrd="0" destOrd="0" presId="urn:microsoft.com/office/officeart/2005/8/layout/hierarchy4"/>
    <dgm:cxn modelId="{F575B53A-2201-8B4E-94D9-0799FCD178E9}" srcId="{3482A794-A59F-0743-901F-9A1B3A0A3BC8}" destId="{F999BEF3-4138-9B48-A54C-C70EFB9CF291}" srcOrd="0" destOrd="0" parTransId="{51F17BD0-96FF-0B48-AA54-4612CB1C9DE5}" sibTransId="{3DC2031D-9FBD-4E4A-8089-C4E952EA5070}"/>
    <dgm:cxn modelId="{C3689343-782F-1648-AC22-E3B6118306F3}" srcId="{1BB7B6C9-80B1-3744-A9AE-48112D099047}" destId="{EC90451E-345F-1B49-A4EE-514B215E4D4B}" srcOrd="0" destOrd="0" parTransId="{2B88A7FB-D781-F940-9308-3D7321E83F8D}" sibTransId="{D45C2AA6-2626-1D4A-A09F-FBE70D7722ED}"/>
    <dgm:cxn modelId="{DD621944-E279-3143-B4A8-BB571307E960}" type="presOf" srcId="{C9419904-76D5-354A-AA0C-E77304EAEBC2}" destId="{1C868CE1-04D7-B14E-BEAE-852932DA41D3}" srcOrd="0" destOrd="0" presId="urn:microsoft.com/office/officeart/2005/8/layout/hierarchy4"/>
    <dgm:cxn modelId="{EF313048-DADA-5E4C-ACD0-E96E2D5B5783}" srcId="{55D0CE9A-04A3-CF41-99D3-E29924D9B47C}" destId="{E7D19ABC-CD77-604F-BA64-8A43111D912D}" srcOrd="0" destOrd="0" parTransId="{0D4FA180-1801-FC41-A090-E1E07F05E516}" sibTransId="{B7E7A7FA-D053-3A4F-83C0-4B7BA911541A}"/>
    <dgm:cxn modelId="{1E145A48-A0FA-1949-8461-17F23D61E1B1}" type="presOf" srcId="{376DF2E3-C5D7-FD41-8DEB-F8CC122C24F0}" destId="{6FAA9CA7-C00E-C14D-8496-6DEBE3A269B0}" srcOrd="0" destOrd="0" presId="urn:microsoft.com/office/officeart/2005/8/layout/hierarchy4"/>
    <dgm:cxn modelId="{4AA5B54D-E8A1-5847-B844-00855C4EC83F}" type="presOf" srcId="{EC90451E-345F-1B49-A4EE-514B215E4D4B}" destId="{C704173E-CF57-F74F-AB4A-94C1164D7356}" srcOrd="0" destOrd="0" presId="urn:microsoft.com/office/officeart/2005/8/layout/hierarchy4"/>
    <dgm:cxn modelId="{7C21214F-A43C-BA4B-A543-6A725354BBF5}" srcId="{217BCD94-36E3-0848-9BD6-9C64700E5E07}" destId="{3482A794-A59F-0743-901F-9A1B3A0A3BC8}" srcOrd="0" destOrd="0" parTransId="{4C392C62-9D9D-334E-ABC8-AA79950CB622}" sibTransId="{1B253ACD-ABBC-BD48-82B1-46622FC4F903}"/>
    <dgm:cxn modelId="{30336651-114A-3748-B129-85BE390D4C32}" srcId="{5889B241-F4FB-5249-80F8-B5B7A0856187}" destId="{36631464-62E2-8E4C-917C-24F2610B9F3D}" srcOrd="0" destOrd="0" parTransId="{8D012EEC-5175-9A4B-B675-67FC6F434FC5}" sibTransId="{106F9F40-A4F5-A74E-83CF-91510606E1AE}"/>
    <dgm:cxn modelId="{6C026353-45D2-B348-9864-B77EB5CB0573}" type="presOf" srcId="{A750C03C-62AA-DE47-AEEF-1820689B1C0A}" destId="{057CD5C1-F0CE-074E-82B5-F5CC55702EA5}" srcOrd="0" destOrd="0" presId="urn:microsoft.com/office/officeart/2005/8/layout/hierarchy4"/>
    <dgm:cxn modelId="{45AB8A54-6158-4849-9A50-9F3D17CEB49F}" type="presOf" srcId="{2518B21B-2E30-AA44-820A-DE5E166C61AE}" destId="{AFD16BBC-B1F6-1842-99DB-1895F0E624AB}" srcOrd="0" destOrd="0" presId="urn:microsoft.com/office/officeart/2005/8/layout/hierarchy4"/>
    <dgm:cxn modelId="{621C0758-EDBA-4A4A-A43C-4C1AAC8C6BDF}" srcId="{DD5C98A5-ACB4-BA4A-BDB7-2BFBEFA1DE5D}" destId="{B8912C8A-DBFA-F346-ACC9-564BAF57A469}" srcOrd="0" destOrd="0" parTransId="{4F3B3CCB-C647-C248-A633-63A5C2B6FE73}" sibTransId="{2AF74674-E129-A14A-BC86-528C194A8881}"/>
    <dgm:cxn modelId="{79FAFC5D-1D6C-4C49-BE6B-F5887EEB6552}" type="presOf" srcId="{E20842D5-0520-194A-8B0D-EFD05F952B5E}" destId="{86BF305D-7102-FE4D-AB74-630C34CCB6D7}" srcOrd="0" destOrd="0" presId="urn:microsoft.com/office/officeart/2005/8/layout/hierarchy4"/>
    <dgm:cxn modelId="{B57FF764-2A7A-8644-80AF-8F4998A91BC7}" type="presOf" srcId="{982CD27B-D71D-2B49-A246-710472B1D8B8}" destId="{586B938A-0935-5144-931B-AF160E28C079}" srcOrd="0" destOrd="0" presId="urn:microsoft.com/office/officeart/2005/8/layout/hierarchy4"/>
    <dgm:cxn modelId="{4AFF9665-3B54-4B46-8453-74425B9799C5}" type="presOf" srcId="{55D0CE9A-04A3-CF41-99D3-E29924D9B47C}" destId="{32C3032B-ECBC-2F44-846D-29BCFE0AE310}" srcOrd="0" destOrd="0" presId="urn:microsoft.com/office/officeart/2005/8/layout/hierarchy4"/>
    <dgm:cxn modelId="{18A84E68-3636-9E4B-A607-B0C590BC1705}" srcId="{9D615117-4063-6A4B-81FD-52356B9B5BD2}" destId="{C56EE08D-7FCE-474B-A26B-8705E659D8F3}" srcOrd="1" destOrd="0" parTransId="{171CC8F6-B174-A742-AE59-586DECB899A5}" sibTransId="{BA0C833F-C884-EE46-8402-8FFB4586C9C3}"/>
    <dgm:cxn modelId="{F29F2B6A-599D-E341-A76C-9D6B989B32D3}" srcId="{FE7569D9-E22A-BF47-B113-B5B6D6FF3C9C}" destId="{AA0415B4-67E8-634E-B6F8-E1F78171D2F5}" srcOrd="0" destOrd="0" parTransId="{17334A89-4F75-2741-9887-27CE898D7C0B}" sibTransId="{1E9D7BCE-C2E2-2D48-B51F-DD36E3C7B232}"/>
    <dgm:cxn modelId="{41B1506A-222E-204B-A746-C5D305079AF0}" type="presOf" srcId="{5889B241-F4FB-5249-80F8-B5B7A0856187}" destId="{B78019D2-E520-7C4B-B7BB-7FA98B075329}" srcOrd="0" destOrd="0" presId="urn:microsoft.com/office/officeart/2005/8/layout/hierarchy4"/>
    <dgm:cxn modelId="{4122F36D-F586-F840-8E05-E1E8220337BA}" type="presOf" srcId="{6D8774F2-6980-D047-A282-0FE72B39495C}" destId="{E084ED84-1EC0-F145-B30A-79D206B1214D}" srcOrd="0" destOrd="0" presId="urn:microsoft.com/office/officeart/2005/8/layout/hierarchy4"/>
    <dgm:cxn modelId="{8D4EF474-07B4-C540-B823-12AD02852574}" type="presOf" srcId="{87C90FC5-958F-FE42-960A-6DD80ADB2607}" destId="{7E537D2E-03C8-6C48-A0A4-C63E5E71D8CF}" srcOrd="0" destOrd="0" presId="urn:microsoft.com/office/officeart/2005/8/layout/hierarchy4"/>
    <dgm:cxn modelId="{851F7778-3E7B-6D49-9600-729228357519}" type="presOf" srcId="{4873CACB-6F04-2F48-85F9-A68706668E2A}" destId="{0CECDB40-9D2D-2240-87C9-84FADC004CF2}" srcOrd="0" destOrd="0" presId="urn:microsoft.com/office/officeart/2005/8/layout/hierarchy4"/>
    <dgm:cxn modelId="{98C2CB7D-2683-EA46-B4F3-7F409B4DD09A}" type="presOf" srcId="{36EB1971-3D50-B24D-94F0-B2B74B37F370}" destId="{71ED03A3-F480-8344-BCF0-F8EBFCD62946}" srcOrd="0" destOrd="0" presId="urn:microsoft.com/office/officeart/2005/8/layout/hierarchy4"/>
    <dgm:cxn modelId="{C7B79081-0AE0-B849-94B8-905B6C090D26}" srcId="{F666966F-C18B-F549-B6CE-4DC22C210977}" destId="{016D97F2-FDC9-8B4D-BB35-B09343A7F023}" srcOrd="0" destOrd="0" parTransId="{49FFC5FA-AEBA-0342-ABD0-2B7E0AB34FD5}" sibTransId="{592F2088-F195-7D4D-AF56-D3E81A60E8A0}"/>
    <dgm:cxn modelId="{BF9F9084-296A-4A4E-ACAE-DF73A662327D}" type="presOf" srcId="{DD5C98A5-ACB4-BA4A-BDB7-2BFBEFA1DE5D}" destId="{23608D2F-26F4-F444-AFB5-1B8859D5F786}" srcOrd="0" destOrd="0" presId="urn:microsoft.com/office/officeart/2005/8/layout/hierarchy4"/>
    <dgm:cxn modelId="{CF22BD85-CD95-8640-9C63-677D5A8881A1}" type="presOf" srcId="{20BF184A-3CCD-7E48-B6B2-C745A2C1BB6D}" destId="{C12ED41A-7D5F-AF44-A21C-F460B9FA93C2}" srcOrd="0" destOrd="0" presId="urn:microsoft.com/office/officeart/2005/8/layout/hierarchy4"/>
    <dgm:cxn modelId="{CF665687-FFA6-6548-B4C2-7471570A8298}" srcId="{1AE58E5A-2A1C-A04F-815F-14A0BC21B50B}" destId="{314B4F6E-BDFE-504E-8B1F-5A3C2A49505F}" srcOrd="0" destOrd="0" parTransId="{27D33E8C-C950-C046-B8A4-04C152F263E8}" sibTransId="{16C63A98-533C-6D4B-9974-83FD44FEDAED}"/>
    <dgm:cxn modelId="{21690489-34E7-B24F-958C-C51D1CC6B55A}" srcId="{29806076-8F22-A940-A43C-5531526D236D}" destId="{A03F7FB9-C382-D444-ACE2-B443E7E2A54A}" srcOrd="1" destOrd="0" parTransId="{B3E5D16D-CC00-E943-B398-D9ACFCE0BB08}" sibTransId="{AABBFEC5-A90D-944B-8857-BCA72FEA25C1}"/>
    <dgm:cxn modelId="{5AA9F28E-3DF8-BF4B-81E8-2792B62B93BC}" type="presOf" srcId="{A03F7FB9-C382-D444-ACE2-B443E7E2A54A}" destId="{3125BF85-6B26-3F4C-9A13-02AF34D399BE}" srcOrd="0" destOrd="0" presId="urn:microsoft.com/office/officeart/2005/8/layout/hierarchy4"/>
    <dgm:cxn modelId="{44A1F38E-227B-A648-A72C-A15E51CB6E81}" srcId="{B8172377-50C4-944B-B494-1C62118620BC}" destId="{2518B21B-2E30-AA44-820A-DE5E166C61AE}" srcOrd="0" destOrd="0" parTransId="{4BACA100-473C-1443-8BB9-465F2FB7116F}" sibTransId="{DE344AC4-AD99-D14B-8D89-9CFB49846553}"/>
    <dgm:cxn modelId="{5010758F-2A70-7B4D-B31B-9BF576C318BF}" type="presOf" srcId="{D59C14C3-CD02-D84A-A16B-E54364AAAD83}" destId="{25A0877A-7246-F648-BE75-C3688DB05C8B}" srcOrd="0" destOrd="0" presId="urn:microsoft.com/office/officeart/2005/8/layout/hierarchy4"/>
    <dgm:cxn modelId="{23A15D91-288A-9C4B-8654-91315BBD5B4C}" type="presOf" srcId="{DB1E93A8-E907-DF4A-8408-F11E063CD4DB}" destId="{EB633CC4-8294-9349-AD51-88972BC1B210}" srcOrd="0" destOrd="0" presId="urn:microsoft.com/office/officeart/2005/8/layout/hierarchy4"/>
    <dgm:cxn modelId="{05C8CD95-CD00-4F45-9CA9-E49D677EF68B}" srcId="{933B4571-C107-FB47-86FC-E74C6A0E2A31}" destId="{55D0CE9A-04A3-CF41-99D3-E29924D9B47C}" srcOrd="0" destOrd="0" parTransId="{9CBBE920-018B-F341-B878-749A02A2F7D6}" sibTransId="{DE9F4DB2-AC35-5E40-BC17-ABE8B870E329}"/>
    <dgm:cxn modelId="{FBA0D495-57C5-9144-952D-635E9C94253F}" srcId="{A637FAA5-966A-FA41-B96E-2281BA7A2D20}" destId="{9D615117-4063-6A4B-81FD-52356B9B5BD2}" srcOrd="1" destOrd="0" parTransId="{DFD9D272-15A8-874A-ACE7-133C90FDC730}" sibTransId="{59B0C0DC-1FA2-2A43-9A6B-9FFA3DC5E0A0}"/>
    <dgm:cxn modelId="{0F1F4B9A-3996-C648-9AC3-AFA7584BE010}" type="presOf" srcId="{314B4F6E-BDFE-504E-8B1F-5A3C2A49505F}" destId="{CFCA43CD-0AA1-4A4E-A9C3-158B5D1360C1}" srcOrd="0" destOrd="0" presId="urn:microsoft.com/office/officeart/2005/8/layout/hierarchy4"/>
    <dgm:cxn modelId="{9D8C439E-9EB6-6A47-A64B-460BA4EA90C0}" srcId="{EC90451E-345F-1B49-A4EE-514B215E4D4B}" destId="{045E9F5B-1928-CE46-9D77-6B8CBFF8DC79}" srcOrd="0" destOrd="0" parTransId="{1A149C64-CD2F-DE4A-8B5F-66EFF42484CD}" sibTransId="{A0BDB498-2CF1-3249-B2FD-1F504F31E3C1}"/>
    <dgm:cxn modelId="{DAA088A0-037B-5742-82D5-FABCDD2A7394}" srcId="{9D615117-4063-6A4B-81FD-52356B9B5BD2}" destId="{D59C14C3-CD02-D84A-A16B-E54364AAAD83}" srcOrd="2" destOrd="0" parTransId="{41CD7C6C-9B55-454B-A38D-8960966F881B}" sibTransId="{3F7C65FA-6874-1E4A-AE8F-A796B11AAF8C}"/>
    <dgm:cxn modelId="{2E7FF2A4-9D80-4045-A1CA-579E447E1524}" srcId="{9D615117-4063-6A4B-81FD-52356B9B5BD2}" destId="{907FB4A8-46C9-DF44-81D4-D513839FBBFE}" srcOrd="0" destOrd="0" parTransId="{D6943FB8-7469-D84B-8520-0BFFA0F4C913}" sibTransId="{90EACD88-583E-3D48-8577-C86269DEDED7}"/>
    <dgm:cxn modelId="{ADDB32A8-C50B-3049-9D77-57571B9726EC}" srcId="{B212C6FE-11E3-4E4F-91F6-D518EDFA2C60}" destId="{E20842D5-0520-194A-8B0D-EFD05F952B5E}" srcOrd="0" destOrd="0" parTransId="{22EA92CD-CD87-FB45-A49C-D35AF9EBEAA2}" sibTransId="{D98278E2-E095-5946-B50D-0487BEE450B5}"/>
    <dgm:cxn modelId="{DE7260AB-344B-CC4D-A6B0-B99FD8C47573}" type="presOf" srcId="{1BB7B6C9-80B1-3744-A9AE-48112D099047}" destId="{11A518F6-115B-0341-A9E1-8985D7896E97}" srcOrd="0" destOrd="0" presId="urn:microsoft.com/office/officeart/2005/8/layout/hierarchy4"/>
    <dgm:cxn modelId="{792A6DAC-108B-284D-A7CB-1626E234BA77}" type="presOf" srcId="{B8172377-50C4-944B-B494-1C62118620BC}" destId="{E6A585EC-6588-CA4A-A18F-24F544392B13}" srcOrd="0" destOrd="0" presId="urn:microsoft.com/office/officeart/2005/8/layout/hierarchy4"/>
    <dgm:cxn modelId="{E4B4A6AC-6F20-E544-9069-987D0BE448D1}" type="presOf" srcId="{217BCD94-36E3-0848-9BD6-9C64700E5E07}" destId="{6CA9B39D-9F49-8443-9AE1-87E8CAAC7645}" srcOrd="0" destOrd="0" presId="urn:microsoft.com/office/officeart/2005/8/layout/hierarchy4"/>
    <dgm:cxn modelId="{9F9054B0-891D-5345-B064-9394E183CE29}" srcId="{87C90FC5-958F-FE42-960A-6DD80ADB2607}" destId="{1AE58E5A-2A1C-A04F-815F-14A0BC21B50B}" srcOrd="0" destOrd="0" parTransId="{D42D74AB-429E-5348-845F-DDE0600B77B9}" sibTransId="{CB8F87A2-A519-3B4E-890A-BC1EE437745F}"/>
    <dgm:cxn modelId="{35EC7FB3-B573-D74D-BFAA-5208F26CC15C}" srcId="{CDBAAEF1-6976-E644-B65E-DA48E2868D06}" destId="{6D8774F2-6980-D047-A282-0FE72B39495C}" srcOrd="0" destOrd="0" parTransId="{FDC44839-E4DD-5244-B517-7446A2E46438}" sibTransId="{ACF6B5A1-5740-AA43-B08E-72BA50023428}"/>
    <dgm:cxn modelId="{B3C75BB5-88D6-4542-AA7C-5B8C4231629A}" srcId="{A637FAA5-966A-FA41-B96E-2281BA7A2D20}" destId="{217BCD94-36E3-0848-9BD6-9C64700E5E07}" srcOrd="0" destOrd="0" parTransId="{14BF57BA-3F47-B845-B7E4-D31A6EF43C81}" sibTransId="{7C895263-63F9-1343-8AFC-BDA8BF7F0073}"/>
    <dgm:cxn modelId="{CEF564B6-B8D9-D74E-A3DE-AB25E956B590}" type="presOf" srcId="{FE7569D9-E22A-BF47-B113-B5B6D6FF3C9C}" destId="{22679826-C5F0-AB4F-8AF8-517FBA925E32}" srcOrd="0" destOrd="0" presId="urn:microsoft.com/office/officeart/2005/8/layout/hierarchy4"/>
    <dgm:cxn modelId="{CDD02CC3-8681-D94C-BCB6-8F4C130280FB}" srcId="{00A10B80-E2CD-474A-9BB3-73F9AA0B644E}" destId="{CDBAAEF1-6976-E644-B65E-DA48E2868D06}" srcOrd="0" destOrd="0" parTransId="{6E288936-6BE6-644D-AC70-6B37B088EC6B}" sibTransId="{2624E942-29D5-584A-BDC1-0184D0845624}"/>
    <dgm:cxn modelId="{C96EFBC3-0A11-3742-90FA-7D77E15F80EB}" srcId="{D59C14C3-CD02-D84A-A16B-E54364AAAD83}" destId="{82E71E34-4A07-3345-B535-5952C81BE899}" srcOrd="4" destOrd="0" parTransId="{2C9C5BD4-B160-1D4B-AB08-138153D75974}" sibTransId="{E85023B1-D078-DF4F-91D1-DD43A93C3B38}"/>
    <dgm:cxn modelId="{52DC94C4-D9F4-0246-9CF3-37B6906D6827}" srcId="{D59C14C3-CD02-D84A-A16B-E54364AAAD83}" destId="{29806076-8F22-A940-A43C-5531526D236D}" srcOrd="2" destOrd="0" parTransId="{E8E13CB5-47D8-8343-B6DD-FB6ADF8A65C0}" sibTransId="{102A8321-6390-AB41-935E-9D19CEC57FEB}"/>
    <dgm:cxn modelId="{675A67C8-A3B8-E741-B9AB-11E77819FCC5}" type="presOf" srcId="{016D97F2-FDC9-8B4D-BB35-B09343A7F023}" destId="{65D9BE63-5D6D-3C4D-9EB0-CD60F28BE10A}" srcOrd="0" destOrd="0" presId="urn:microsoft.com/office/officeart/2005/8/layout/hierarchy4"/>
    <dgm:cxn modelId="{3E1BEBCE-5D2A-3348-9B00-5E6505146756}" srcId="{F999BEF3-4138-9B48-A54C-C70EFB9CF291}" destId="{F666966F-C18B-F549-B6CE-4DC22C210977}" srcOrd="0" destOrd="0" parTransId="{17D50D14-B174-3C45-9E83-998A24123995}" sibTransId="{8FF82D3F-5F10-DA46-AD02-1FAF584EED74}"/>
    <dgm:cxn modelId="{B0CEBDD0-4BD5-444F-B822-F5448790F574}" srcId="{B8912C8A-DBFA-F346-ACC9-564BAF57A469}" destId="{5C22EAD1-78D9-C340-81F5-96F881638AEA}" srcOrd="0" destOrd="0" parTransId="{CA92C1BE-9C4C-714C-95BA-F903FB7536D2}" sibTransId="{59280883-88B7-F047-8C9E-0EE9BF8102FE}"/>
    <dgm:cxn modelId="{A1835DD1-2885-9141-81BA-AD9A1ADC95E8}" type="presOf" srcId="{29806076-8F22-A940-A43C-5531526D236D}" destId="{1D598172-BF97-594C-A082-0ACAB950EC8B}" srcOrd="0" destOrd="0" presId="urn:microsoft.com/office/officeart/2005/8/layout/hierarchy4"/>
    <dgm:cxn modelId="{035D4AD3-CD3F-CC4B-A134-C3E600296C13}" srcId="{314B4F6E-BDFE-504E-8B1F-5A3C2A49505F}" destId="{36EB1971-3D50-B24D-94F0-B2B74B37F370}" srcOrd="0" destOrd="0" parTransId="{F1B43351-ACDF-8D4D-B42D-914388D97D2B}" sibTransId="{91A119F4-3A7A-A44B-892F-9E18B6EFF427}"/>
    <dgm:cxn modelId="{C226D7D6-4809-EF4E-B938-6DFA88A50858}" type="presOf" srcId="{C56EE08D-7FCE-474B-A26B-8705E659D8F3}" destId="{E3A2022D-5106-6B47-AD3D-9E43B707D2D6}" srcOrd="0" destOrd="0" presId="urn:microsoft.com/office/officeart/2005/8/layout/hierarchy4"/>
    <dgm:cxn modelId="{FDE322DC-2352-3449-866C-C5458D324DDF}" type="presOf" srcId="{CDBAAEF1-6976-E644-B65E-DA48E2868D06}" destId="{A0B1CA40-B192-AC4E-A666-7B64D64E51DE}" srcOrd="0" destOrd="0" presId="urn:microsoft.com/office/officeart/2005/8/layout/hierarchy4"/>
    <dgm:cxn modelId="{2DE18DDC-44DA-B34F-8242-2B47EC7E9D89}" type="presOf" srcId="{F666966F-C18B-F549-B6CE-4DC22C210977}" destId="{E4BB03A5-F31E-7F47-8249-924BA7D5CEFB}" srcOrd="0" destOrd="0" presId="urn:microsoft.com/office/officeart/2005/8/layout/hierarchy4"/>
    <dgm:cxn modelId="{3DDBBFDE-3D3C-7142-9FBE-27F4C628AFCE}" type="presOf" srcId="{045E9F5B-1928-CE46-9D77-6B8CBFF8DC79}" destId="{CC533300-AFF5-A248-9798-A33F003A27AD}" srcOrd="0" destOrd="0" presId="urn:microsoft.com/office/officeart/2005/8/layout/hierarchy4"/>
    <dgm:cxn modelId="{06F380DF-8E35-C54A-85F5-1A752E06424E}" srcId="{016D97F2-FDC9-8B4D-BB35-B09343A7F023}" destId="{376DF2E3-C5D7-FD41-8DEB-F8CC122C24F0}" srcOrd="0" destOrd="0" parTransId="{AA453E52-33B7-814F-B17B-C6D051378A1D}" sibTransId="{2978554B-9DDC-DC4E-AABA-5F300E8CF77B}"/>
    <dgm:cxn modelId="{2B3D23E0-20A9-4F4F-BD3A-DCA344CA47A7}" srcId="{4A76C018-47AD-4246-86F5-7DA69EE10ECB}" destId="{23E8E514-DDFF-EC48-B6CB-F64E47F46AA7}" srcOrd="0" destOrd="0" parTransId="{ED3A99B4-75C1-5343-8A58-5338674D3031}" sibTransId="{8157CB32-5080-804B-83A6-C51FADD1C3E6}"/>
    <dgm:cxn modelId="{936487E0-91F7-844D-8DC0-A527D62D530B}" srcId="{D59C14C3-CD02-D84A-A16B-E54364AAAD83}" destId="{B212C6FE-11E3-4E4F-91F6-D518EDFA2C60}" srcOrd="0" destOrd="0" parTransId="{8C41B505-D84E-2B4B-A449-1F2EB28DE4FF}" sibTransId="{2E91E8E9-513D-AA43-9633-B1C141BE2088}"/>
    <dgm:cxn modelId="{5968A1E3-171C-F743-A5D0-F7D71ED5B7F7}" type="presOf" srcId="{36631464-62E2-8E4C-917C-24F2610B9F3D}" destId="{C57708E3-692C-4A4B-8A55-54D7133D90B7}" srcOrd="0" destOrd="0" presId="urn:microsoft.com/office/officeart/2005/8/layout/hierarchy4"/>
    <dgm:cxn modelId="{B431A2E4-210B-6645-85AC-2055FF696386}" srcId="{36631464-62E2-8E4C-917C-24F2610B9F3D}" destId="{20BF184A-3CCD-7E48-B6B2-C745A2C1BB6D}" srcOrd="0" destOrd="0" parTransId="{ED08A1B6-D6D6-8D45-862D-94ABA14A4DD1}" sibTransId="{E86D2AC4-4365-F24C-AA2F-EC686E2312EA}"/>
    <dgm:cxn modelId="{37B932EA-C3D1-294C-A340-59712F9D6007}" srcId="{C56EE08D-7FCE-474B-A26B-8705E659D8F3}" destId="{C9419904-76D5-354A-AA0C-E77304EAEBC2}" srcOrd="0" destOrd="0" parTransId="{272BAA47-85C5-3E4D-A0BE-F4DEC1F21D57}" sibTransId="{004FECCB-7073-BD4F-9A10-C0875BB20CD3}"/>
    <dgm:cxn modelId="{C77324EB-1E93-BA4A-B215-3E93A2F9740A}" type="presOf" srcId="{B8912C8A-DBFA-F346-ACC9-564BAF57A469}" destId="{41F6E1B4-1D58-5847-85B1-71FF85B2D8BE}" srcOrd="0" destOrd="0" presId="urn:microsoft.com/office/officeart/2005/8/layout/hierarchy4"/>
    <dgm:cxn modelId="{C2CA87F0-FB5C-B248-9DFE-C294492EA13B}" srcId="{E20842D5-0520-194A-8B0D-EFD05F952B5E}" destId="{DB1E93A8-E907-DF4A-8408-F11E063CD4DB}" srcOrd="0" destOrd="0" parTransId="{EC1484B4-FBCB-394C-9D2E-FE32A9CBAF73}" sibTransId="{E71184FE-FFA3-304A-AFCE-A276748F0D70}"/>
    <dgm:cxn modelId="{EDC313F2-E79E-E24E-8531-B90B6BF06CDA}" srcId="{D59C14C3-CD02-D84A-A16B-E54364AAAD83}" destId="{B8172377-50C4-944B-B494-1C62118620BC}" srcOrd="3" destOrd="0" parTransId="{C3940025-1CF2-AF40-B451-2175A0F9608D}" sibTransId="{EC25D4B3-4F6E-094F-97E4-6488B34BE2C3}"/>
    <dgm:cxn modelId="{EEEC52F8-E2BB-1340-8EA6-08B66EC22667}" srcId="{DB1E93A8-E907-DF4A-8408-F11E063CD4DB}" destId="{982CD27B-D71D-2B49-A246-710472B1D8B8}" srcOrd="0" destOrd="0" parTransId="{EADF8C74-C955-624A-8157-878C596247B4}" sibTransId="{777DCC45-ABE1-0849-AE43-9638A8CAF572}"/>
    <dgm:cxn modelId="{FE19A9F8-1CEE-294E-AB31-546B00AC76FD}" type="presOf" srcId="{3482A794-A59F-0743-901F-9A1B3A0A3BC8}" destId="{A4708EAD-1064-2146-AB5E-B7232900EB40}" srcOrd="0" destOrd="0" presId="urn:microsoft.com/office/officeart/2005/8/layout/hierarchy4"/>
    <dgm:cxn modelId="{777489FD-01C8-4D44-9584-BD90077CA7CA}" type="presOf" srcId="{907FB4A8-46C9-DF44-81D4-D513839FBBFE}" destId="{D922F0CC-CD64-9C4A-9E3A-BF0C59430870}" srcOrd="0" destOrd="0" presId="urn:microsoft.com/office/officeart/2005/8/layout/hierarchy4"/>
    <dgm:cxn modelId="{1F7308FE-3F7F-8D40-BBDB-B90B51EFE62B}" srcId="{D59C14C3-CD02-D84A-A16B-E54364AAAD83}" destId="{87C90FC5-958F-FE42-960A-6DD80ADB2607}" srcOrd="5" destOrd="0" parTransId="{A5B99F49-CE59-FB44-B3AF-99648FC9C65F}" sibTransId="{F02F6038-CE1D-194B-BE5B-A7BAB8A1E1C3}"/>
    <dgm:cxn modelId="{938DBD5C-BB39-084A-960C-8354B856532B}" type="presParOf" srcId="{703907FD-A27A-084C-BE8F-BBD83A0A8C3B}" destId="{2602B369-9C22-7B4D-9A2F-09EEFC5C6076}" srcOrd="0" destOrd="0" presId="urn:microsoft.com/office/officeart/2005/8/layout/hierarchy4"/>
    <dgm:cxn modelId="{4327CD46-A910-3943-9419-D57764A1D19A}" type="presParOf" srcId="{2602B369-9C22-7B4D-9A2F-09EEFC5C6076}" destId="{6CA9B39D-9F49-8443-9AE1-87E8CAAC7645}" srcOrd="0" destOrd="0" presId="urn:microsoft.com/office/officeart/2005/8/layout/hierarchy4"/>
    <dgm:cxn modelId="{CE6F7CBE-556F-5243-8DAD-24C9DC9FD7F5}" type="presParOf" srcId="{2602B369-9C22-7B4D-9A2F-09EEFC5C6076}" destId="{85578097-7A94-4045-9056-9C56C9EE6702}" srcOrd="1" destOrd="0" presId="urn:microsoft.com/office/officeart/2005/8/layout/hierarchy4"/>
    <dgm:cxn modelId="{480ABEF0-B6DD-5B4A-AEF5-7CB21365A075}" type="presParOf" srcId="{2602B369-9C22-7B4D-9A2F-09EEFC5C6076}" destId="{CCA15E59-14AA-344A-90A2-81439CF9B64E}" srcOrd="2" destOrd="0" presId="urn:microsoft.com/office/officeart/2005/8/layout/hierarchy4"/>
    <dgm:cxn modelId="{67EE8C7A-E6A4-AC4A-A8D5-BE817E1E6FC6}" type="presParOf" srcId="{CCA15E59-14AA-344A-90A2-81439CF9B64E}" destId="{A6D71D71-06A6-1740-BEAF-EE5118479A41}" srcOrd="0" destOrd="0" presId="urn:microsoft.com/office/officeart/2005/8/layout/hierarchy4"/>
    <dgm:cxn modelId="{A3FA36E0-B6E2-D747-A21E-93C4F1B11087}" type="presParOf" srcId="{A6D71D71-06A6-1740-BEAF-EE5118479A41}" destId="{A4708EAD-1064-2146-AB5E-B7232900EB40}" srcOrd="0" destOrd="0" presId="urn:microsoft.com/office/officeart/2005/8/layout/hierarchy4"/>
    <dgm:cxn modelId="{00F78301-04E5-EF4A-8399-03B684D7DC38}" type="presParOf" srcId="{A6D71D71-06A6-1740-BEAF-EE5118479A41}" destId="{8BBBBDD3-A02A-0841-9C44-6AF6E70C6B11}" srcOrd="1" destOrd="0" presId="urn:microsoft.com/office/officeart/2005/8/layout/hierarchy4"/>
    <dgm:cxn modelId="{F513FA16-3A9C-9442-AEAC-4AC3D9A5BA4C}" type="presParOf" srcId="{A6D71D71-06A6-1740-BEAF-EE5118479A41}" destId="{29DAA8F7-3F05-324F-9B0F-FA867678E486}" srcOrd="2" destOrd="0" presId="urn:microsoft.com/office/officeart/2005/8/layout/hierarchy4"/>
    <dgm:cxn modelId="{1033DDD9-F88D-294B-AB14-5D58B7848FE0}" type="presParOf" srcId="{29DAA8F7-3F05-324F-9B0F-FA867678E486}" destId="{BA5FE04D-7AFC-ED46-8671-7EC60A889A61}" srcOrd="0" destOrd="0" presId="urn:microsoft.com/office/officeart/2005/8/layout/hierarchy4"/>
    <dgm:cxn modelId="{F2946677-9E1D-1A40-96EC-DA8D48C19223}" type="presParOf" srcId="{BA5FE04D-7AFC-ED46-8671-7EC60A889A61}" destId="{F5A1AF2D-F29E-494F-9EBE-0DF7F8276284}" srcOrd="0" destOrd="0" presId="urn:microsoft.com/office/officeart/2005/8/layout/hierarchy4"/>
    <dgm:cxn modelId="{3638C558-B3B4-2544-AF3C-7DE706757518}" type="presParOf" srcId="{BA5FE04D-7AFC-ED46-8671-7EC60A889A61}" destId="{FC490F04-2E68-E045-9BA6-FC9E43FF3239}" srcOrd="1" destOrd="0" presId="urn:microsoft.com/office/officeart/2005/8/layout/hierarchy4"/>
    <dgm:cxn modelId="{E71C7CFF-DC18-9A4B-A983-942A40349EF1}" type="presParOf" srcId="{BA5FE04D-7AFC-ED46-8671-7EC60A889A61}" destId="{C3B63D05-F4D1-A443-86AF-3A01817A1389}" srcOrd="2" destOrd="0" presId="urn:microsoft.com/office/officeart/2005/8/layout/hierarchy4"/>
    <dgm:cxn modelId="{441C3D82-324A-1F44-B339-15654F6A067B}" type="presParOf" srcId="{C3B63D05-F4D1-A443-86AF-3A01817A1389}" destId="{3CFB73F4-08C8-064C-BAE6-B08F7F18E79A}" srcOrd="0" destOrd="0" presId="urn:microsoft.com/office/officeart/2005/8/layout/hierarchy4"/>
    <dgm:cxn modelId="{BEE2E917-63B6-DE4D-845D-97EC40C1BAEB}" type="presParOf" srcId="{3CFB73F4-08C8-064C-BAE6-B08F7F18E79A}" destId="{E4BB03A5-F31E-7F47-8249-924BA7D5CEFB}" srcOrd="0" destOrd="0" presId="urn:microsoft.com/office/officeart/2005/8/layout/hierarchy4"/>
    <dgm:cxn modelId="{527FD176-2EF4-C74B-A728-FF851EF3A7E4}" type="presParOf" srcId="{3CFB73F4-08C8-064C-BAE6-B08F7F18E79A}" destId="{DD2AE4B3-3B3E-254F-912A-8B7331359439}" srcOrd="1" destOrd="0" presId="urn:microsoft.com/office/officeart/2005/8/layout/hierarchy4"/>
    <dgm:cxn modelId="{1BDEE913-1728-674C-966F-C90C32301F7C}" type="presParOf" srcId="{3CFB73F4-08C8-064C-BAE6-B08F7F18E79A}" destId="{B211075A-E61B-B243-9295-C4E9437EC7C1}" srcOrd="2" destOrd="0" presId="urn:microsoft.com/office/officeart/2005/8/layout/hierarchy4"/>
    <dgm:cxn modelId="{BA6F7CC4-97AE-9A41-B027-5B936978D3C1}" type="presParOf" srcId="{B211075A-E61B-B243-9295-C4E9437EC7C1}" destId="{64B5FDD5-9226-074D-A37F-6C92FFFAC3F9}" srcOrd="0" destOrd="0" presId="urn:microsoft.com/office/officeart/2005/8/layout/hierarchy4"/>
    <dgm:cxn modelId="{1A220862-DFC4-3C42-A121-DAD8B20F5E9A}" type="presParOf" srcId="{64B5FDD5-9226-074D-A37F-6C92FFFAC3F9}" destId="{65D9BE63-5D6D-3C4D-9EB0-CD60F28BE10A}" srcOrd="0" destOrd="0" presId="urn:microsoft.com/office/officeart/2005/8/layout/hierarchy4"/>
    <dgm:cxn modelId="{369A9F76-7002-1945-945E-1674CCCE7191}" type="presParOf" srcId="{64B5FDD5-9226-074D-A37F-6C92FFFAC3F9}" destId="{E4F291B4-08C9-D04E-912B-D9E8D99D2402}" srcOrd="1" destOrd="0" presId="urn:microsoft.com/office/officeart/2005/8/layout/hierarchy4"/>
    <dgm:cxn modelId="{230588D3-0C5F-A54D-8003-9515F16533AF}" type="presParOf" srcId="{64B5FDD5-9226-074D-A37F-6C92FFFAC3F9}" destId="{2C347BDD-B1F6-DE44-AE9E-5E2816E2C9AA}" srcOrd="2" destOrd="0" presId="urn:microsoft.com/office/officeart/2005/8/layout/hierarchy4"/>
    <dgm:cxn modelId="{A92D72B8-015D-2A4D-A4A6-B0C598802085}" type="presParOf" srcId="{2C347BDD-B1F6-DE44-AE9E-5E2816E2C9AA}" destId="{409DEA7C-0409-CA45-96A7-7FC47355EF67}" srcOrd="0" destOrd="0" presId="urn:microsoft.com/office/officeart/2005/8/layout/hierarchy4"/>
    <dgm:cxn modelId="{887ABA89-9E2E-C74C-96F7-DBA39DDB90B7}" type="presParOf" srcId="{409DEA7C-0409-CA45-96A7-7FC47355EF67}" destId="{6FAA9CA7-C00E-C14D-8496-6DEBE3A269B0}" srcOrd="0" destOrd="0" presId="urn:microsoft.com/office/officeart/2005/8/layout/hierarchy4"/>
    <dgm:cxn modelId="{03F8130C-795F-9A44-AADC-D19C8B857C3B}" type="presParOf" srcId="{409DEA7C-0409-CA45-96A7-7FC47355EF67}" destId="{B29FC200-5712-984C-B41D-4D196297372C}" srcOrd="1" destOrd="0" presId="urn:microsoft.com/office/officeart/2005/8/layout/hierarchy4"/>
    <dgm:cxn modelId="{7784AD16-63E7-BB4D-BB3B-DDC101086DD5}" type="presParOf" srcId="{703907FD-A27A-084C-BE8F-BBD83A0A8C3B}" destId="{B3F5A032-8DFC-6A48-9901-13AD945686E6}" srcOrd="1" destOrd="0" presId="urn:microsoft.com/office/officeart/2005/8/layout/hierarchy4"/>
    <dgm:cxn modelId="{07918E45-1CBD-5243-BAD8-92FE73F8168F}" type="presParOf" srcId="{703907FD-A27A-084C-BE8F-BBD83A0A8C3B}" destId="{0753A279-11F3-B84C-ACA1-6E34A2ABF1C6}" srcOrd="2" destOrd="0" presId="urn:microsoft.com/office/officeart/2005/8/layout/hierarchy4"/>
    <dgm:cxn modelId="{002AAC66-37A7-7344-8B1B-4D076E427095}" type="presParOf" srcId="{0753A279-11F3-B84C-ACA1-6E34A2ABF1C6}" destId="{EA9B05D7-0D77-CF4F-9F82-2A4AC756579D}" srcOrd="0" destOrd="0" presId="urn:microsoft.com/office/officeart/2005/8/layout/hierarchy4"/>
    <dgm:cxn modelId="{965FD1FB-337C-0E48-A452-E9D3A8250987}" type="presParOf" srcId="{0753A279-11F3-B84C-ACA1-6E34A2ABF1C6}" destId="{057EE7D9-FFF0-B246-8429-0B641E256AF0}" srcOrd="1" destOrd="0" presId="urn:microsoft.com/office/officeart/2005/8/layout/hierarchy4"/>
    <dgm:cxn modelId="{8681DA41-E860-6F4B-B67D-7887750C1965}" type="presParOf" srcId="{0753A279-11F3-B84C-ACA1-6E34A2ABF1C6}" destId="{4E0C81F1-04C2-314A-82B8-435C1E5AC012}" srcOrd="2" destOrd="0" presId="urn:microsoft.com/office/officeart/2005/8/layout/hierarchy4"/>
    <dgm:cxn modelId="{532C1A16-C93C-E647-BD2E-B042653A37CD}" type="presParOf" srcId="{4E0C81F1-04C2-314A-82B8-435C1E5AC012}" destId="{F22281E9-DD70-F647-8438-DECCC1DC0141}" srcOrd="0" destOrd="0" presId="urn:microsoft.com/office/officeart/2005/8/layout/hierarchy4"/>
    <dgm:cxn modelId="{A4497C97-82E7-9940-9A11-16766C64A7C8}" type="presParOf" srcId="{F22281E9-DD70-F647-8438-DECCC1DC0141}" destId="{D922F0CC-CD64-9C4A-9E3A-BF0C59430870}" srcOrd="0" destOrd="0" presId="urn:microsoft.com/office/officeart/2005/8/layout/hierarchy4"/>
    <dgm:cxn modelId="{BBFFA3A2-3AA6-C147-9CD4-ED90F4B02121}" type="presParOf" srcId="{F22281E9-DD70-F647-8438-DECCC1DC0141}" destId="{AA129075-47BA-0A41-93F2-1599DB138CC8}" srcOrd="1" destOrd="0" presId="urn:microsoft.com/office/officeart/2005/8/layout/hierarchy4"/>
    <dgm:cxn modelId="{BC403457-5C6D-E448-A87E-A9E857A0E893}" type="presParOf" srcId="{F22281E9-DD70-F647-8438-DECCC1DC0141}" destId="{5BB897E6-63EF-9C4C-B8CF-A37829A50E08}" srcOrd="2" destOrd="0" presId="urn:microsoft.com/office/officeart/2005/8/layout/hierarchy4"/>
    <dgm:cxn modelId="{7E19899E-998A-9345-B9B2-C559DD2EB47C}" type="presParOf" srcId="{5BB897E6-63EF-9C4C-B8CF-A37829A50E08}" destId="{6313165B-54E8-5A47-AF58-8DB0AB96F33B}" srcOrd="0" destOrd="0" presId="urn:microsoft.com/office/officeart/2005/8/layout/hierarchy4"/>
    <dgm:cxn modelId="{17816341-AD23-4A42-A8A0-990673EAD9A7}" type="presParOf" srcId="{6313165B-54E8-5A47-AF58-8DB0AB96F33B}" destId="{057CD5C1-F0CE-074E-82B5-F5CC55702EA5}" srcOrd="0" destOrd="0" presId="urn:microsoft.com/office/officeart/2005/8/layout/hierarchy4"/>
    <dgm:cxn modelId="{0BEE85B0-3CAD-E148-A209-E7357F4625A7}" type="presParOf" srcId="{6313165B-54E8-5A47-AF58-8DB0AB96F33B}" destId="{ACBC51BE-A0F2-DD47-8629-BAA1AB3ECD84}" srcOrd="1" destOrd="0" presId="urn:microsoft.com/office/officeart/2005/8/layout/hierarchy4"/>
    <dgm:cxn modelId="{D49B82E1-FBB6-9341-A288-7DF813CEEA95}" type="presParOf" srcId="{6313165B-54E8-5A47-AF58-8DB0AB96F33B}" destId="{9C14921F-5113-2443-9AC6-5E3B6EA13AB0}" srcOrd="2" destOrd="0" presId="urn:microsoft.com/office/officeart/2005/8/layout/hierarchy4"/>
    <dgm:cxn modelId="{9A2C6568-677E-7945-B142-87DD1B196AAE}" type="presParOf" srcId="{9C14921F-5113-2443-9AC6-5E3B6EA13AB0}" destId="{6E171B9C-EFC7-2A40-A1B7-EB32D4EAF8CC}" srcOrd="0" destOrd="0" presId="urn:microsoft.com/office/officeart/2005/8/layout/hierarchy4"/>
    <dgm:cxn modelId="{5151B5E7-8BDC-B141-B541-6C28D38B805C}" type="presParOf" srcId="{6E171B9C-EFC7-2A40-A1B7-EB32D4EAF8CC}" destId="{11A518F6-115B-0341-A9E1-8985D7896E97}" srcOrd="0" destOrd="0" presId="urn:microsoft.com/office/officeart/2005/8/layout/hierarchy4"/>
    <dgm:cxn modelId="{DFE8F7AF-D173-8049-8089-FC650B2A9A31}" type="presParOf" srcId="{6E171B9C-EFC7-2A40-A1B7-EB32D4EAF8CC}" destId="{10000237-0808-1346-A6CB-484CAA6F03D2}" srcOrd="1" destOrd="0" presId="urn:microsoft.com/office/officeart/2005/8/layout/hierarchy4"/>
    <dgm:cxn modelId="{66A0A621-462E-EC45-8EBF-C0D733BAF2E2}" type="presParOf" srcId="{6E171B9C-EFC7-2A40-A1B7-EB32D4EAF8CC}" destId="{03321EB4-A3FE-C24E-9A50-ABA7C6196523}" srcOrd="2" destOrd="0" presId="urn:microsoft.com/office/officeart/2005/8/layout/hierarchy4"/>
    <dgm:cxn modelId="{BC9661C7-1AA3-2642-988C-94098F5CF5D1}" type="presParOf" srcId="{03321EB4-A3FE-C24E-9A50-ABA7C6196523}" destId="{9F9881A0-3964-4447-B418-D6D1A2C2AB0B}" srcOrd="0" destOrd="0" presId="urn:microsoft.com/office/officeart/2005/8/layout/hierarchy4"/>
    <dgm:cxn modelId="{C7D6B252-E99C-FD4C-9BBC-16046BEECC7C}" type="presParOf" srcId="{9F9881A0-3964-4447-B418-D6D1A2C2AB0B}" destId="{C704173E-CF57-F74F-AB4A-94C1164D7356}" srcOrd="0" destOrd="0" presId="urn:microsoft.com/office/officeart/2005/8/layout/hierarchy4"/>
    <dgm:cxn modelId="{0D3D4469-A1E9-F241-AB32-94A52032229C}" type="presParOf" srcId="{9F9881A0-3964-4447-B418-D6D1A2C2AB0B}" destId="{6844AF53-229D-FC42-8CC4-99B9ACA305AF}" srcOrd="1" destOrd="0" presId="urn:microsoft.com/office/officeart/2005/8/layout/hierarchy4"/>
    <dgm:cxn modelId="{A85B278C-B5E4-9244-A9AE-3ABE1B98D09D}" type="presParOf" srcId="{9F9881A0-3964-4447-B418-D6D1A2C2AB0B}" destId="{485898B8-A246-9849-BF2F-70571440A6BF}" srcOrd="2" destOrd="0" presId="urn:microsoft.com/office/officeart/2005/8/layout/hierarchy4"/>
    <dgm:cxn modelId="{CCFE1F83-C446-0A47-A96B-3E4396E69818}" type="presParOf" srcId="{485898B8-A246-9849-BF2F-70571440A6BF}" destId="{79FAC81F-50E4-3049-9C9E-913560EC97C9}" srcOrd="0" destOrd="0" presId="urn:microsoft.com/office/officeart/2005/8/layout/hierarchy4"/>
    <dgm:cxn modelId="{199DC3ED-F5F8-1543-943E-2C17BC926FAA}" type="presParOf" srcId="{79FAC81F-50E4-3049-9C9E-913560EC97C9}" destId="{CC533300-AFF5-A248-9798-A33F003A27AD}" srcOrd="0" destOrd="0" presId="urn:microsoft.com/office/officeart/2005/8/layout/hierarchy4"/>
    <dgm:cxn modelId="{11959524-4FF8-584B-8B51-FE0372F233BE}" type="presParOf" srcId="{79FAC81F-50E4-3049-9C9E-913560EC97C9}" destId="{2FDEE2D5-6A00-7A4B-870B-C99F5BC755CB}" srcOrd="1" destOrd="0" presId="urn:microsoft.com/office/officeart/2005/8/layout/hierarchy4"/>
    <dgm:cxn modelId="{23DE71DB-B300-8740-8B72-4577F7BF00EC}" type="presParOf" srcId="{4E0C81F1-04C2-314A-82B8-435C1E5AC012}" destId="{8BA9E12D-A3A9-9741-A56D-E936C8034CED}" srcOrd="1" destOrd="0" presId="urn:microsoft.com/office/officeart/2005/8/layout/hierarchy4"/>
    <dgm:cxn modelId="{AD555BEE-F97D-8A46-88C2-2A3315188DAF}" type="presParOf" srcId="{4E0C81F1-04C2-314A-82B8-435C1E5AC012}" destId="{1B275161-0AFA-A640-AA0C-08DC1285F5B3}" srcOrd="2" destOrd="0" presId="urn:microsoft.com/office/officeart/2005/8/layout/hierarchy4"/>
    <dgm:cxn modelId="{81890159-3D2E-CA4F-A322-B7F92E40EC56}" type="presParOf" srcId="{1B275161-0AFA-A640-AA0C-08DC1285F5B3}" destId="{E3A2022D-5106-6B47-AD3D-9E43B707D2D6}" srcOrd="0" destOrd="0" presId="urn:microsoft.com/office/officeart/2005/8/layout/hierarchy4"/>
    <dgm:cxn modelId="{A968458C-5877-4742-B696-B2067ED17CBF}" type="presParOf" srcId="{1B275161-0AFA-A640-AA0C-08DC1285F5B3}" destId="{D1D6C406-8BD9-7B4E-A194-B3CC263825DA}" srcOrd="1" destOrd="0" presId="urn:microsoft.com/office/officeart/2005/8/layout/hierarchy4"/>
    <dgm:cxn modelId="{FD2EEE80-4D92-7247-9B16-AAF415492ECE}" type="presParOf" srcId="{1B275161-0AFA-A640-AA0C-08DC1285F5B3}" destId="{CA733C29-3DC5-BC4E-AACF-447C67707112}" srcOrd="2" destOrd="0" presId="urn:microsoft.com/office/officeart/2005/8/layout/hierarchy4"/>
    <dgm:cxn modelId="{6BEC8E53-A151-A045-B027-70B6DD7F9FA0}" type="presParOf" srcId="{CA733C29-3DC5-BC4E-AACF-447C67707112}" destId="{0C3A4819-B158-B64C-B85F-7F5C89D2725C}" srcOrd="0" destOrd="0" presId="urn:microsoft.com/office/officeart/2005/8/layout/hierarchy4"/>
    <dgm:cxn modelId="{3A49A623-54A6-3D44-B88E-3B0C4DA87CC4}" type="presParOf" srcId="{0C3A4819-B158-B64C-B85F-7F5C89D2725C}" destId="{1C868CE1-04D7-B14E-BEAE-852932DA41D3}" srcOrd="0" destOrd="0" presId="urn:microsoft.com/office/officeart/2005/8/layout/hierarchy4"/>
    <dgm:cxn modelId="{C7FC3580-1762-5846-9184-DFEDA9B3F716}" type="presParOf" srcId="{0C3A4819-B158-B64C-B85F-7F5C89D2725C}" destId="{B6F079FE-0802-4445-878C-A778A9EF9A05}" srcOrd="1" destOrd="0" presId="urn:microsoft.com/office/officeart/2005/8/layout/hierarchy4"/>
    <dgm:cxn modelId="{66B9EEA5-66CC-3144-A85F-2C8AB288750C}" type="presParOf" srcId="{0C3A4819-B158-B64C-B85F-7F5C89D2725C}" destId="{C8BCE887-E3A0-7A48-B6DA-A472E8C7D893}" srcOrd="2" destOrd="0" presId="urn:microsoft.com/office/officeart/2005/8/layout/hierarchy4"/>
    <dgm:cxn modelId="{FC85363F-D0E4-654E-BFCB-1B727A5926AB}" type="presParOf" srcId="{C8BCE887-E3A0-7A48-B6DA-A472E8C7D893}" destId="{4A5F9B84-7FA8-934B-85F8-A1EC202891E7}" srcOrd="0" destOrd="0" presId="urn:microsoft.com/office/officeart/2005/8/layout/hierarchy4"/>
    <dgm:cxn modelId="{163EC230-EBE0-BC4A-BDBB-A62D6ACD24E1}" type="presParOf" srcId="{4A5F9B84-7FA8-934B-85F8-A1EC202891E7}" destId="{B78019D2-E520-7C4B-B7BB-7FA98B075329}" srcOrd="0" destOrd="0" presId="urn:microsoft.com/office/officeart/2005/8/layout/hierarchy4"/>
    <dgm:cxn modelId="{586BDE16-CFB1-8140-ADD5-760DC874629C}" type="presParOf" srcId="{4A5F9B84-7FA8-934B-85F8-A1EC202891E7}" destId="{17834CC7-ECB2-0A45-B7C5-EA903FC1C75C}" srcOrd="1" destOrd="0" presId="urn:microsoft.com/office/officeart/2005/8/layout/hierarchy4"/>
    <dgm:cxn modelId="{B7833910-7864-5447-9544-A2ECF330BDF9}" type="presParOf" srcId="{4A5F9B84-7FA8-934B-85F8-A1EC202891E7}" destId="{139F13EF-11D3-F243-8C02-05F5360AA50F}" srcOrd="2" destOrd="0" presId="urn:microsoft.com/office/officeart/2005/8/layout/hierarchy4"/>
    <dgm:cxn modelId="{940F97B2-C818-4649-91C2-E313C5140FF7}" type="presParOf" srcId="{139F13EF-11D3-F243-8C02-05F5360AA50F}" destId="{E4409765-37B3-244E-81AD-2FF5784489B6}" srcOrd="0" destOrd="0" presId="urn:microsoft.com/office/officeart/2005/8/layout/hierarchy4"/>
    <dgm:cxn modelId="{A331D542-1EB3-4F44-8F65-E686CD2D21CF}" type="presParOf" srcId="{E4409765-37B3-244E-81AD-2FF5784489B6}" destId="{C57708E3-692C-4A4B-8A55-54D7133D90B7}" srcOrd="0" destOrd="0" presId="urn:microsoft.com/office/officeart/2005/8/layout/hierarchy4"/>
    <dgm:cxn modelId="{282C30E5-4DC0-F740-ADB3-DCA0B79F3640}" type="presParOf" srcId="{E4409765-37B3-244E-81AD-2FF5784489B6}" destId="{B14280C2-78CB-1A45-993B-D8930D008552}" srcOrd="1" destOrd="0" presId="urn:microsoft.com/office/officeart/2005/8/layout/hierarchy4"/>
    <dgm:cxn modelId="{ECE06C02-FD8B-CC43-866E-42F61366672B}" type="presParOf" srcId="{E4409765-37B3-244E-81AD-2FF5784489B6}" destId="{079829C2-F6D0-5643-87CA-873B6475F286}" srcOrd="2" destOrd="0" presId="urn:microsoft.com/office/officeart/2005/8/layout/hierarchy4"/>
    <dgm:cxn modelId="{CC318332-99D9-C642-A76A-947DFE9F636A}" type="presParOf" srcId="{079829C2-F6D0-5643-87CA-873B6475F286}" destId="{C2C6ADAD-E752-1649-A0FE-7B01BEB484BC}" srcOrd="0" destOrd="0" presId="urn:microsoft.com/office/officeart/2005/8/layout/hierarchy4"/>
    <dgm:cxn modelId="{2D6B46EF-6445-1147-BBD7-84008D45FC54}" type="presParOf" srcId="{C2C6ADAD-E752-1649-A0FE-7B01BEB484BC}" destId="{C12ED41A-7D5F-AF44-A21C-F460B9FA93C2}" srcOrd="0" destOrd="0" presId="urn:microsoft.com/office/officeart/2005/8/layout/hierarchy4"/>
    <dgm:cxn modelId="{4C85DD0B-347B-854F-B861-AD3B7D2E7F89}" type="presParOf" srcId="{C2C6ADAD-E752-1649-A0FE-7B01BEB484BC}" destId="{243FFF07-4FF8-014C-877A-AE1A74695623}" srcOrd="1" destOrd="0" presId="urn:microsoft.com/office/officeart/2005/8/layout/hierarchy4"/>
    <dgm:cxn modelId="{06190EAD-DEEC-9B43-9430-4FA7D2D84B12}" type="presParOf" srcId="{4E0C81F1-04C2-314A-82B8-435C1E5AC012}" destId="{7F39A18F-00D1-EA40-B0DD-380213BA8B0E}" srcOrd="3" destOrd="0" presId="urn:microsoft.com/office/officeart/2005/8/layout/hierarchy4"/>
    <dgm:cxn modelId="{C039E8A0-2248-724A-B542-09C63C676D0E}" type="presParOf" srcId="{4E0C81F1-04C2-314A-82B8-435C1E5AC012}" destId="{AA138044-A6FD-F246-8441-5D4E27586297}" srcOrd="4" destOrd="0" presId="urn:microsoft.com/office/officeart/2005/8/layout/hierarchy4"/>
    <dgm:cxn modelId="{71627342-275A-3E49-99CF-1CE7B8D2C7EA}" type="presParOf" srcId="{AA138044-A6FD-F246-8441-5D4E27586297}" destId="{25A0877A-7246-F648-BE75-C3688DB05C8B}" srcOrd="0" destOrd="0" presId="urn:microsoft.com/office/officeart/2005/8/layout/hierarchy4"/>
    <dgm:cxn modelId="{4C4E5741-4832-C946-96E8-0E8E28CEC60B}" type="presParOf" srcId="{AA138044-A6FD-F246-8441-5D4E27586297}" destId="{2D4E4111-6CEE-D445-9A0A-4BB9153614E0}" srcOrd="1" destOrd="0" presId="urn:microsoft.com/office/officeart/2005/8/layout/hierarchy4"/>
    <dgm:cxn modelId="{80147E0B-37CF-3545-A49A-076EA5AA0353}" type="presParOf" srcId="{AA138044-A6FD-F246-8441-5D4E27586297}" destId="{9CACFA64-79E3-3B44-BCD0-C9A1E002D53D}" srcOrd="2" destOrd="0" presId="urn:microsoft.com/office/officeart/2005/8/layout/hierarchy4"/>
    <dgm:cxn modelId="{43018A7D-0399-DF4E-9116-CE0DB5E5F6C2}" type="presParOf" srcId="{9CACFA64-79E3-3B44-BCD0-C9A1E002D53D}" destId="{E852B988-3C56-6A4B-94D6-651D939B1B05}" srcOrd="0" destOrd="0" presId="urn:microsoft.com/office/officeart/2005/8/layout/hierarchy4"/>
    <dgm:cxn modelId="{354D6EF2-3673-2A4B-89F6-53B9092F9F12}" type="presParOf" srcId="{E852B988-3C56-6A4B-94D6-651D939B1B05}" destId="{F4012ECE-C5F1-8A4F-90DC-E7F9256D58D9}" srcOrd="0" destOrd="0" presId="urn:microsoft.com/office/officeart/2005/8/layout/hierarchy4"/>
    <dgm:cxn modelId="{B53C2C7B-B71F-7347-B68D-9FAC76E836FE}" type="presParOf" srcId="{E852B988-3C56-6A4B-94D6-651D939B1B05}" destId="{C8314527-4A2B-7D41-9C75-1577F0D58612}" srcOrd="1" destOrd="0" presId="urn:microsoft.com/office/officeart/2005/8/layout/hierarchy4"/>
    <dgm:cxn modelId="{9888B0B6-F862-2445-AFD9-1BEDF8B1F3A0}" type="presParOf" srcId="{E852B988-3C56-6A4B-94D6-651D939B1B05}" destId="{2ACD874F-614D-3D47-8A25-F63119C43E8F}" srcOrd="2" destOrd="0" presId="urn:microsoft.com/office/officeart/2005/8/layout/hierarchy4"/>
    <dgm:cxn modelId="{A35E2E6D-8AD8-E449-812D-B91837355FF4}" type="presParOf" srcId="{2ACD874F-614D-3D47-8A25-F63119C43E8F}" destId="{1AF0C35E-337A-7646-BBCE-BE27ACE71B6C}" srcOrd="0" destOrd="0" presId="urn:microsoft.com/office/officeart/2005/8/layout/hierarchy4"/>
    <dgm:cxn modelId="{5C513CB0-21A9-394D-99F0-391345486555}" type="presParOf" srcId="{1AF0C35E-337A-7646-BBCE-BE27ACE71B6C}" destId="{86BF305D-7102-FE4D-AB74-630C34CCB6D7}" srcOrd="0" destOrd="0" presId="urn:microsoft.com/office/officeart/2005/8/layout/hierarchy4"/>
    <dgm:cxn modelId="{A3A4055E-A05A-F147-BD23-1CFF6C995F3C}" type="presParOf" srcId="{1AF0C35E-337A-7646-BBCE-BE27ACE71B6C}" destId="{B233A78F-C987-7343-B881-84E86E043821}" srcOrd="1" destOrd="0" presId="urn:microsoft.com/office/officeart/2005/8/layout/hierarchy4"/>
    <dgm:cxn modelId="{AB611096-3DC9-5842-A248-62BDD53F4805}" type="presParOf" srcId="{1AF0C35E-337A-7646-BBCE-BE27ACE71B6C}" destId="{B80E10D7-5B30-144E-B838-AE650ADE1440}" srcOrd="2" destOrd="0" presId="urn:microsoft.com/office/officeart/2005/8/layout/hierarchy4"/>
    <dgm:cxn modelId="{0CC93076-C958-584D-90C4-AED9EAB387B4}" type="presParOf" srcId="{B80E10D7-5B30-144E-B838-AE650ADE1440}" destId="{0F0A48C2-8443-564A-B632-C4DE4EC96BDB}" srcOrd="0" destOrd="0" presId="urn:microsoft.com/office/officeart/2005/8/layout/hierarchy4"/>
    <dgm:cxn modelId="{02C0CC4B-D30C-4C43-ADEB-10609118753C}" type="presParOf" srcId="{0F0A48C2-8443-564A-B632-C4DE4EC96BDB}" destId="{EB633CC4-8294-9349-AD51-88972BC1B210}" srcOrd="0" destOrd="0" presId="urn:microsoft.com/office/officeart/2005/8/layout/hierarchy4"/>
    <dgm:cxn modelId="{0BD0465A-A765-644B-94A0-0084C7A17B0F}" type="presParOf" srcId="{0F0A48C2-8443-564A-B632-C4DE4EC96BDB}" destId="{2DF9715F-76F1-8949-95BF-C88FF2C764FA}" srcOrd="1" destOrd="0" presId="urn:microsoft.com/office/officeart/2005/8/layout/hierarchy4"/>
    <dgm:cxn modelId="{336A044C-F4FB-CB4B-88CD-75B8DB9EBC80}" type="presParOf" srcId="{0F0A48C2-8443-564A-B632-C4DE4EC96BDB}" destId="{9F77A2EE-6000-8E41-8FBD-7BE49011D780}" srcOrd="2" destOrd="0" presId="urn:microsoft.com/office/officeart/2005/8/layout/hierarchy4"/>
    <dgm:cxn modelId="{6537AB04-7358-474B-828A-6F26F2CFFB24}" type="presParOf" srcId="{9F77A2EE-6000-8E41-8FBD-7BE49011D780}" destId="{57B76AE8-6FFC-284F-A306-BBC3F8E1E0AD}" srcOrd="0" destOrd="0" presId="urn:microsoft.com/office/officeart/2005/8/layout/hierarchy4"/>
    <dgm:cxn modelId="{33670CB2-B5C2-D042-9EAE-BD8CC0D09463}" type="presParOf" srcId="{57B76AE8-6FFC-284F-A306-BBC3F8E1E0AD}" destId="{586B938A-0935-5144-931B-AF160E28C079}" srcOrd="0" destOrd="0" presId="urn:microsoft.com/office/officeart/2005/8/layout/hierarchy4"/>
    <dgm:cxn modelId="{A587BC07-269B-3746-8FE0-B61514DF5529}" type="presParOf" srcId="{57B76AE8-6FFC-284F-A306-BBC3F8E1E0AD}" destId="{0BA479F9-24C1-2E4F-9401-1FC90E5ED7D3}" srcOrd="1" destOrd="0" presId="urn:microsoft.com/office/officeart/2005/8/layout/hierarchy4"/>
    <dgm:cxn modelId="{8A5001F9-7096-744C-BB6E-A81DDBDC2150}" type="presParOf" srcId="{9CACFA64-79E3-3B44-BCD0-C9A1E002D53D}" destId="{B565BFE7-E314-D44F-B625-EBE1209781B0}" srcOrd="1" destOrd="0" presId="urn:microsoft.com/office/officeart/2005/8/layout/hierarchy4"/>
    <dgm:cxn modelId="{A0CE3139-3E45-F746-8F4B-DFFEB245D7F0}" type="presParOf" srcId="{9CACFA64-79E3-3B44-BCD0-C9A1E002D53D}" destId="{CA505577-B087-AD4E-9B9F-D96CB97B5EAA}" srcOrd="2" destOrd="0" presId="urn:microsoft.com/office/officeart/2005/8/layout/hierarchy4"/>
    <dgm:cxn modelId="{3DA472DF-EE26-164F-B9E9-F9610B899982}" type="presParOf" srcId="{CA505577-B087-AD4E-9B9F-D96CB97B5EAA}" destId="{0CECDB40-9D2D-2240-87C9-84FADC004CF2}" srcOrd="0" destOrd="0" presId="urn:microsoft.com/office/officeart/2005/8/layout/hierarchy4"/>
    <dgm:cxn modelId="{5AAB7008-9F7A-DC4A-9E0F-987C4448A042}" type="presParOf" srcId="{CA505577-B087-AD4E-9B9F-D96CB97B5EAA}" destId="{47BC5F37-FC14-8246-8D18-97E1931B87C7}" srcOrd="1" destOrd="0" presId="urn:microsoft.com/office/officeart/2005/8/layout/hierarchy4"/>
    <dgm:cxn modelId="{8B5F8699-1554-2440-9016-DDF2D9334BC7}" type="presParOf" srcId="{CA505577-B087-AD4E-9B9F-D96CB97B5EAA}" destId="{340C26AE-612B-1548-A557-EFC521E6C08D}" srcOrd="2" destOrd="0" presId="urn:microsoft.com/office/officeart/2005/8/layout/hierarchy4"/>
    <dgm:cxn modelId="{BEE6293E-8C3A-314A-ADA6-D4B807D4669E}" type="presParOf" srcId="{340C26AE-612B-1548-A557-EFC521E6C08D}" destId="{3FF70DDB-A584-C746-8BDE-427A3AAC4B14}" srcOrd="0" destOrd="0" presId="urn:microsoft.com/office/officeart/2005/8/layout/hierarchy4"/>
    <dgm:cxn modelId="{3C3A9913-D309-BC4E-B36E-9F2F5E4BD09B}" type="presParOf" srcId="{3FF70DDB-A584-C746-8BDE-427A3AAC4B14}" destId="{27240AAA-C758-3A4D-86B6-DED1698D9D20}" srcOrd="0" destOrd="0" presId="urn:microsoft.com/office/officeart/2005/8/layout/hierarchy4"/>
    <dgm:cxn modelId="{C51E5D2A-FE6F-B74A-A488-31D20E29D8CF}" type="presParOf" srcId="{3FF70DDB-A584-C746-8BDE-427A3AAC4B14}" destId="{F6DE0773-750F-1347-8979-6F464F9A0182}" srcOrd="1" destOrd="0" presId="urn:microsoft.com/office/officeart/2005/8/layout/hierarchy4"/>
    <dgm:cxn modelId="{76A99318-9738-9549-B7BC-A0E049958BD1}" type="presParOf" srcId="{3FF70DDB-A584-C746-8BDE-427A3AAC4B14}" destId="{0D578D7D-6D82-914F-9919-C22CEC83B53F}" srcOrd="2" destOrd="0" presId="urn:microsoft.com/office/officeart/2005/8/layout/hierarchy4"/>
    <dgm:cxn modelId="{50E2D1A1-4260-E94C-9E65-E1B5E1FC9F49}" type="presParOf" srcId="{0D578D7D-6D82-914F-9919-C22CEC83B53F}" destId="{AD596884-6BFF-324F-97F9-236698C728F8}" srcOrd="0" destOrd="0" presId="urn:microsoft.com/office/officeart/2005/8/layout/hierarchy4"/>
    <dgm:cxn modelId="{171D5170-849C-7646-88BF-82733306DD5A}" type="presParOf" srcId="{AD596884-6BFF-324F-97F9-236698C728F8}" destId="{A0B1CA40-B192-AC4E-A666-7B64D64E51DE}" srcOrd="0" destOrd="0" presId="urn:microsoft.com/office/officeart/2005/8/layout/hierarchy4"/>
    <dgm:cxn modelId="{C57E5B87-5AC3-E943-A9E8-7BFFFA347069}" type="presParOf" srcId="{AD596884-6BFF-324F-97F9-236698C728F8}" destId="{9E0C7476-01B0-3744-8942-9D6B04EFDF78}" srcOrd="1" destOrd="0" presId="urn:microsoft.com/office/officeart/2005/8/layout/hierarchy4"/>
    <dgm:cxn modelId="{928E14B8-DE6F-2946-ADF4-FBB59AADA61F}" type="presParOf" srcId="{AD596884-6BFF-324F-97F9-236698C728F8}" destId="{7D02CDEB-FFE6-114E-917A-1BDE649BE932}" srcOrd="2" destOrd="0" presId="urn:microsoft.com/office/officeart/2005/8/layout/hierarchy4"/>
    <dgm:cxn modelId="{97DEA76C-5E63-2447-967F-D519C9529713}" type="presParOf" srcId="{7D02CDEB-FFE6-114E-917A-1BDE649BE932}" destId="{7449FBC6-F7E6-2942-B87C-CD7C39D09229}" srcOrd="0" destOrd="0" presId="urn:microsoft.com/office/officeart/2005/8/layout/hierarchy4"/>
    <dgm:cxn modelId="{B64EAF3A-828C-AA4A-A834-0A0CE0E1B49D}" type="presParOf" srcId="{7449FBC6-F7E6-2942-B87C-CD7C39D09229}" destId="{E084ED84-1EC0-F145-B30A-79D206B1214D}" srcOrd="0" destOrd="0" presId="urn:microsoft.com/office/officeart/2005/8/layout/hierarchy4"/>
    <dgm:cxn modelId="{145E30BC-EC0D-CA4D-8020-DB54CAF62A36}" type="presParOf" srcId="{7449FBC6-F7E6-2942-B87C-CD7C39D09229}" destId="{C7154B18-F6AF-CF40-B99E-893AF7AB6879}" srcOrd="1" destOrd="0" presId="urn:microsoft.com/office/officeart/2005/8/layout/hierarchy4"/>
    <dgm:cxn modelId="{081FFE78-EB45-054E-8A32-4E7F55F3AEDA}" type="presParOf" srcId="{9CACFA64-79E3-3B44-BCD0-C9A1E002D53D}" destId="{F27053D6-0C28-9C4E-97EF-CDAC18DF8E28}" srcOrd="3" destOrd="0" presId="urn:microsoft.com/office/officeart/2005/8/layout/hierarchy4"/>
    <dgm:cxn modelId="{07D4EAA3-90F1-0345-9DDF-8D979C90148B}" type="presParOf" srcId="{9CACFA64-79E3-3B44-BCD0-C9A1E002D53D}" destId="{83F55B49-8B3D-6046-AA53-4A5FDD06DEF7}" srcOrd="4" destOrd="0" presId="urn:microsoft.com/office/officeart/2005/8/layout/hierarchy4"/>
    <dgm:cxn modelId="{5C04881E-8799-5F45-920D-2FA10358CD15}" type="presParOf" srcId="{83F55B49-8B3D-6046-AA53-4A5FDD06DEF7}" destId="{1D598172-BF97-594C-A082-0ACAB950EC8B}" srcOrd="0" destOrd="0" presId="urn:microsoft.com/office/officeart/2005/8/layout/hierarchy4"/>
    <dgm:cxn modelId="{995115F9-6AB0-1A4C-9E3A-965E3F3D1A80}" type="presParOf" srcId="{83F55B49-8B3D-6046-AA53-4A5FDD06DEF7}" destId="{CFD2C5C3-9BBC-CB4E-8D74-4F360E612316}" srcOrd="1" destOrd="0" presId="urn:microsoft.com/office/officeart/2005/8/layout/hierarchy4"/>
    <dgm:cxn modelId="{02AFBF75-FAFA-7B44-868E-E052B0FBE1C9}" type="presParOf" srcId="{83F55B49-8B3D-6046-AA53-4A5FDD06DEF7}" destId="{FA6B422B-32A9-AC44-BEDE-DD190A16FD86}" srcOrd="2" destOrd="0" presId="urn:microsoft.com/office/officeart/2005/8/layout/hierarchy4"/>
    <dgm:cxn modelId="{6BFDF77D-1406-9549-9F43-4E850E2D018B}" type="presParOf" srcId="{FA6B422B-32A9-AC44-BEDE-DD190A16FD86}" destId="{3AB000E2-6BFC-2B42-90E8-DA501BE2C83B}" srcOrd="0" destOrd="0" presId="urn:microsoft.com/office/officeart/2005/8/layout/hierarchy4"/>
    <dgm:cxn modelId="{5E8E524C-BEBA-0549-B086-72E717917772}" type="presParOf" srcId="{3AB000E2-6BFC-2B42-90E8-DA501BE2C83B}" destId="{23608D2F-26F4-F444-AFB5-1B8859D5F786}" srcOrd="0" destOrd="0" presId="urn:microsoft.com/office/officeart/2005/8/layout/hierarchy4"/>
    <dgm:cxn modelId="{A3A537DA-A02B-7649-B84A-96EA379BC361}" type="presParOf" srcId="{3AB000E2-6BFC-2B42-90E8-DA501BE2C83B}" destId="{A02B119A-F0D7-DB4D-8996-D0AF030D7B10}" srcOrd="1" destOrd="0" presId="urn:microsoft.com/office/officeart/2005/8/layout/hierarchy4"/>
    <dgm:cxn modelId="{17A2C1DD-3ED8-AF45-9933-BEBD137DD359}" type="presParOf" srcId="{3AB000E2-6BFC-2B42-90E8-DA501BE2C83B}" destId="{3E40A0FD-6868-254E-B467-5CD96791A144}" srcOrd="2" destOrd="0" presId="urn:microsoft.com/office/officeart/2005/8/layout/hierarchy4"/>
    <dgm:cxn modelId="{FA960ECC-4607-C145-9774-61F208C36837}" type="presParOf" srcId="{3E40A0FD-6868-254E-B467-5CD96791A144}" destId="{E34F5BC6-5109-0C4C-96F7-561962BACFFC}" srcOrd="0" destOrd="0" presId="urn:microsoft.com/office/officeart/2005/8/layout/hierarchy4"/>
    <dgm:cxn modelId="{F8C8AE69-85D2-804E-91A5-C776CF3EDE9D}" type="presParOf" srcId="{E34F5BC6-5109-0C4C-96F7-561962BACFFC}" destId="{41F6E1B4-1D58-5847-85B1-71FF85B2D8BE}" srcOrd="0" destOrd="0" presId="urn:microsoft.com/office/officeart/2005/8/layout/hierarchy4"/>
    <dgm:cxn modelId="{06FD7A7F-42F0-E24F-8513-C93BA8C374F8}" type="presParOf" srcId="{E34F5BC6-5109-0C4C-96F7-561962BACFFC}" destId="{C7A68C0B-F401-BB4D-942A-432404636091}" srcOrd="1" destOrd="0" presId="urn:microsoft.com/office/officeart/2005/8/layout/hierarchy4"/>
    <dgm:cxn modelId="{2B389D2A-87FB-7E43-85F6-E82AA09021A1}" type="presParOf" srcId="{E34F5BC6-5109-0C4C-96F7-561962BACFFC}" destId="{3A20D06C-2690-164F-B4A8-BD42ADCA968F}" srcOrd="2" destOrd="0" presId="urn:microsoft.com/office/officeart/2005/8/layout/hierarchy4"/>
    <dgm:cxn modelId="{8015DD69-6003-CE4B-A684-DC1A4A2D73C6}" type="presParOf" srcId="{3A20D06C-2690-164F-B4A8-BD42ADCA968F}" destId="{D7380CD2-78EA-D64A-97D0-F31DB840F631}" srcOrd="0" destOrd="0" presId="urn:microsoft.com/office/officeart/2005/8/layout/hierarchy4"/>
    <dgm:cxn modelId="{3DF39370-A121-1749-9529-98CA591F3375}" type="presParOf" srcId="{D7380CD2-78EA-D64A-97D0-F31DB840F631}" destId="{33787E36-2857-BD4C-A978-0776B50DBA77}" srcOrd="0" destOrd="0" presId="urn:microsoft.com/office/officeart/2005/8/layout/hierarchy4"/>
    <dgm:cxn modelId="{DE1D2B1C-9218-5741-AC05-2B08C6B1D8F9}" type="presParOf" srcId="{D7380CD2-78EA-D64A-97D0-F31DB840F631}" destId="{ADB1133F-5E11-E54D-8A71-BB232535B0CE}" srcOrd="1" destOrd="0" presId="urn:microsoft.com/office/officeart/2005/8/layout/hierarchy4"/>
    <dgm:cxn modelId="{07073758-65B4-F04F-8974-46C16158EC3E}" type="presParOf" srcId="{FA6B422B-32A9-AC44-BEDE-DD190A16FD86}" destId="{5109ED28-8676-A245-80D1-11F5F101B2C1}" srcOrd="1" destOrd="0" presId="urn:microsoft.com/office/officeart/2005/8/layout/hierarchy4"/>
    <dgm:cxn modelId="{4F4E17C2-D62B-624C-A9FB-6ECAD49A9072}" type="presParOf" srcId="{FA6B422B-32A9-AC44-BEDE-DD190A16FD86}" destId="{513FFBA1-0334-BD43-AA55-ECB916F0FC23}" srcOrd="2" destOrd="0" presId="urn:microsoft.com/office/officeart/2005/8/layout/hierarchy4"/>
    <dgm:cxn modelId="{C00BE1CD-7D30-CF45-B8AF-C9B847BF4754}" type="presParOf" srcId="{513FFBA1-0334-BD43-AA55-ECB916F0FC23}" destId="{3125BF85-6B26-3F4C-9A13-02AF34D399BE}" srcOrd="0" destOrd="0" presId="urn:microsoft.com/office/officeart/2005/8/layout/hierarchy4"/>
    <dgm:cxn modelId="{B767F4EE-A9EB-B141-8B8D-FAAC90B8D0B9}" type="presParOf" srcId="{513FFBA1-0334-BD43-AA55-ECB916F0FC23}" destId="{08D66595-72AC-9041-B436-724BBE095B7E}" srcOrd="1" destOrd="0" presId="urn:microsoft.com/office/officeart/2005/8/layout/hierarchy4"/>
    <dgm:cxn modelId="{8AF5C42D-15E9-A449-8E09-BE1D7CBD7BC7}" type="presParOf" srcId="{513FFBA1-0334-BD43-AA55-ECB916F0FC23}" destId="{44CAFA1E-A6BC-D542-A807-221CAAE07103}" srcOrd="2" destOrd="0" presId="urn:microsoft.com/office/officeart/2005/8/layout/hierarchy4"/>
    <dgm:cxn modelId="{42EAFC45-5CB9-E340-9E06-A48313D9C6B5}" type="presParOf" srcId="{44CAFA1E-A6BC-D542-A807-221CAAE07103}" destId="{B1714AF8-DBFF-6F4A-851D-8076338D949F}" srcOrd="0" destOrd="0" presId="urn:microsoft.com/office/officeart/2005/8/layout/hierarchy4"/>
    <dgm:cxn modelId="{0D4D2206-0E29-3C4B-BFD0-483731583589}" type="presParOf" srcId="{B1714AF8-DBFF-6F4A-851D-8076338D949F}" destId="{AF360582-E326-774A-8318-959B16ABFFE4}" srcOrd="0" destOrd="0" presId="urn:microsoft.com/office/officeart/2005/8/layout/hierarchy4"/>
    <dgm:cxn modelId="{AE3C84C2-C6B5-F248-B779-A09256863487}" type="presParOf" srcId="{B1714AF8-DBFF-6F4A-851D-8076338D949F}" destId="{5AC15E8D-EF71-524B-B737-014E9F02C062}" srcOrd="1" destOrd="0" presId="urn:microsoft.com/office/officeart/2005/8/layout/hierarchy4"/>
    <dgm:cxn modelId="{48900D7B-0FBE-8A47-872E-B6EA4464C73D}" type="presParOf" srcId="{B1714AF8-DBFF-6F4A-851D-8076338D949F}" destId="{E2BA1CEC-4609-8345-819B-B6DEA1246BB3}" srcOrd="2" destOrd="0" presId="urn:microsoft.com/office/officeart/2005/8/layout/hierarchy4"/>
    <dgm:cxn modelId="{C1DF1E70-1508-274C-8C98-859A7A40D987}" type="presParOf" srcId="{E2BA1CEC-4609-8345-819B-B6DEA1246BB3}" destId="{CD5F6A22-7B79-274F-8DED-2FD4F4CBE359}" srcOrd="0" destOrd="0" presId="urn:microsoft.com/office/officeart/2005/8/layout/hierarchy4"/>
    <dgm:cxn modelId="{71CDB330-F41E-8741-B7C9-75DD4BB319B0}" type="presParOf" srcId="{CD5F6A22-7B79-274F-8DED-2FD4F4CBE359}" destId="{A0125D56-3B59-CA4B-8342-1B6B20E73516}" srcOrd="0" destOrd="0" presId="urn:microsoft.com/office/officeart/2005/8/layout/hierarchy4"/>
    <dgm:cxn modelId="{52C843E4-A591-7B40-B9A4-A6FCFBB4CFC1}" type="presParOf" srcId="{CD5F6A22-7B79-274F-8DED-2FD4F4CBE359}" destId="{978807D7-DB67-364A-9E35-21CD6000E29C}" srcOrd="1" destOrd="0" presId="urn:microsoft.com/office/officeart/2005/8/layout/hierarchy4"/>
    <dgm:cxn modelId="{EBB87069-EDFB-9E44-BB9A-8A56CD6DCAF8}" type="presParOf" srcId="{9CACFA64-79E3-3B44-BCD0-C9A1E002D53D}" destId="{A4F181EB-FC92-3648-80F7-6ECDF3F0AC7A}" srcOrd="5" destOrd="0" presId="urn:microsoft.com/office/officeart/2005/8/layout/hierarchy4"/>
    <dgm:cxn modelId="{A11581F9-C5F2-5349-BDFD-0DE1DAF35CB8}" type="presParOf" srcId="{9CACFA64-79E3-3B44-BCD0-C9A1E002D53D}" destId="{9D91A0E2-826E-414C-AABF-8E0A1C16E338}" srcOrd="6" destOrd="0" presId="urn:microsoft.com/office/officeart/2005/8/layout/hierarchy4"/>
    <dgm:cxn modelId="{732555AB-73BD-524D-9768-71A00891A23C}" type="presParOf" srcId="{9D91A0E2-826E-414C-AABF-8E0A1C16E338}" destId="{E6A585EC-6588-CA4A-A18F-24F544392B13}" srcOrd="0" destOrd="0" presId="urn:microsoft.com/office/officeart/2005/8/layout/hierarchy4"/>
    <dgm:cxn modelId="{99A0D930-790D-F74A-9086-58FC8B86C650}" type="presParOf" srcId="{9D91A0E2-826E-414C-AABF-8E0A1C16E338}" destId="{22B2313F-F569-0548-A7A5-2ECA7461A4DE}" srcOrd="1" destOrd="0" presId="urn:microsoft.com/office/officeart/2005/8/layout/hierarchy4"/>
    <dgm:cxn modelId="{B21F5270-3572-254A-87E0-0EBE81FE42EE}" type="presParOf" srcId="{9D91A0E2-826E-414C-AABF-8E0A1C16E338}" destId="{81D3EE1E-6707-1F4F-BE32-E14510317BBC}" srcOrd="2" destOrd="0" presId="urn:microsoft.com/office/officeart/2005/8/layout/hierarchy4"/>
    <dgm:cxn modelId="{1A29A982-A12C-3249-9CBB-69E146688A40}" type="presParOf" srcId="{81D3EE1E-6707-1F4F-BE32-E14510317BBC}" destId="{BE7FADC3-29EA-B74F-AA18-F9D7694C2B99}" srcOrd="0" destOrd="0" presId="urn:microsoft.com/office/officeart/2005/8/layout/hierarchy4"/>
    <dgm:cxn modelId="{E887D38B-EEC7-F448-B20D-C6BDD5C4E8ED}" type="presParOf" srcId="{BE7FADC3-29EA-B74F-AA18-F9D7694C2B99}" destId="{AFD16BBC-B1F6-1842-99DB-1895F0E624AB}" srcOrd="0" destOrd="0" presId="urn:microsoft.com/office/officeart/2005/8/layout/hierarchy4"/>
    <dgm:cxn modelId="{F654921E-EBDC-DA4C-BBCB-C014AEA60367}" type="presParOf" srcId="{BE7FADC3-29EA-B74F-AA18-F9D7694C2B99}" destId="{26F53B0D-A101-5E47-B8DE-F296B6F1347E}" srcOrd="1" destOrd="0" presId="urn:microsoft.com/office/officeart/2005/8/layout/hierarchy4"/>
    <dgm:cxn modelId="{F7123252-7D12-3D4E-A812-F1A780BFE15E}" type="presParOf" srcId="{BE7FADC3-29EA-B74F-AA18-F9D7694C2B99}" destId="{06F15929-47E2-6C4F-9329-F14D3C63D220}" srcOrd="2" destOrd="0" presId="urn:microsoft.com/office/officeart/2005/8/layout/hierarchy4"/>
    <dgm:cxn modelId="{DFA0EF36-0150-FB4D-A9F7-1206EB5272CF}" type="presParOf" srcId="{06F15929-47E2-6C4F-9329-F14D3C63D220}" destId="{D0F16DD2-5711-BF43-9B73-CD13832C1E8E}" srcOrd="0" destOrd="0" presId="urn:microsoft.com/office/officeart/2005/8/layout/hierarchy4"/>
    <dgm:cxn modelId="{4D4F3031-BB06-AB42-9944-5CF4511ABB65}" type="presParOf" srcId="{D0F16DD2-5711-BF43-9B73-CD13832C1E8E}" destId="{22679826-C5F0-AB4F-8AF8-517FBA925E32}" srcOrd="0" destOrd="0" presId="urn:microsoft.com/office/officeart/2005/8/layout/hierarchy4"/>
    <dgm:cxn modelId="{8636FAE7-D2B2-C24B-9EF8-63231621AB68}" type="presParOf" srcId="{D0F16DD2-5711-BF43-9B73-CD13832C1E8E}" destId="{FBAAE159-11CE-A145-8F47-CF0828D2A5EB}" srcOrd="1" destOrd="0" presId="urn:microsoft.com/office/officeart/2005/8/layout/hierarchy4"/>
    <dgm:cxn modelId="{6623A427-34B8-F148-916D-08BDEA7E4E6A}" type="presParOf" srcId="{D0F16DD2-5711-BF43-9B73-CD13832C1E8E}" destId="{EF0782AC-6929-E84C-8527-17CCFD21C67D}" srcOrd="2" destOrd="0" presId="urn:microsoft.com/office/officeart/2005/8/layout/hierarchy4"/>
    <dgm:cxn modelId="{6BCD04D6-5589-1649-B00A-961DBDFC054E}" type="presParOf" srcId="{EF0782AC-6929-E84C-8527-17CCFD21C67D}" destId="{8DF570F5-547B-0144-9AAA-3D5EBA39352C}" srcOrd="0" destOrd="0" presId="urn:microsoft.com/office/officeart/2005/8/layout/hierarchy4"/>
    <dgm:cxn modelId="{3E7B1FE3-94F0-5147-BDF4-9E860B6F658F}" type="presParOf" srcId="{8DF570F5-547B-0144-9AAA-3D5EBA39352C}" destId="{B97522AD-592D-1540-8482-4501665B1396}" srcOrd="0" destOrd="0" presId="urn:microsoft.com/office/officeart/2005/8/layout/hierarchy4"/>
    <dgm:cxn modelId="{DCF42A50-7D5B-844B-8936-A58A8725098B}" type="presParOf" srcId="{8DF570F5-547B-0144-9AAA-3D5EBA39352C}" destId="{5A79AD8C-B787-864E-8AF7-78DD8ACB0854}" srcOrd="1" destOrd="0" presId="urn:microsoft.com/office/officeart/2005/8/layout/hierarchy4"/>
    <dgm:cxn modelId="{61C31141-17FA-AC4B-89D3-05F55CF5CC76}" type="presParOf" srcId="{9CACFA64-79E3-3B44-BCD0-C9A1E002D53D}" destId="{E89763F0-D692-FF44-BEA1-9BA6CFC2A50E}" srcOrd="7" destOrd="0" presId="urn:microsoft.com/office/officeart/2005/8/layout/hierarchy4"/>
    <dgm:cxn modelId="{D948113A-3DDD-D04D-8C76-290D3ED11E33}" type="presParOf" srcId="{9CACFA64-79E3-3B44-BCD0-C9A1E002D53D}" destId="{53D39656-8892-3C4E-9300-299A7D42DF06}" srcOrd="8" destOrd="0" presId="urn:microsoft.com/office/officeart/2005/8/layout/hierarchy4"/>
    <dgm:cxn modelId="{3B289061-9EFA-644D-A38C-2514D0B9D253}" type="presParOf" srcId="{53D39656-8892-3C4E-9300-299A7D42DF06}" destId="{EF62D5AD-672A-DF49-9B44-ADAB20230490}" srcOrd="0" destOrd="0" presId="urn:microsoft.com/office/officeart/2005/8/layout/hierarchy4"/>
    <dgm:cxn modelId="{73006A29-26ED-A844-AA95-2A94136E4CCC}" type="presParOf" srcId="{53D39656-8892-3C4E-9300-299A7D42DF06}" destId="{C9B7DB60-F1C2-D94E-A416-983CC03366B9}" srcOrd="1" destOrd="0" presId="urn:microsoft.com/office/officeart/2005/8/layout/hierarchy4"/>
    <dgm:cxn modelId="{C51675A4-253D-4C4E-87A5-615664357BC9}" type="presParOf" srcId="{53D39656-8892-3C4E-9300-299A7D42DF06}" destId="{21966B8F-CF24-C442-8C2B-30047E02A496}" srcOrd="2" destOrd="0" presId="urn:microsoft.com/office/officeart/2005/8/layout/hierarchy4"/>
    <dgm:cxn modelId="{616DAAE4-30A8-B646-B57D-D2E5E11B2580}" type="presParOf" srcId="{21966B8F-CF24-C442-8C2B-30047E02A496}" destId="{76F3A5D3-FD41-2F40-8D84-068243D4AE14}" srcOrd="0" destOrd="0" presId="urn:microsoft.com/office/officeart/2005/8/layout/hierarchy4"/>
    <dgm:cxn modelId="{CA433883-32A7-F34A-9F42-B73569D828C4}" type="presParOf" srcId="{76F3A5D3-FD41-2F40-8D84-068243D4AE14}" destId="{CEDA1E50-9638-9A42-9E92-3330F51E344B}" srcOrd="0" destOrd="0" presId="urn:microsoft.com/office/officeart/2005/8/layout/hierarchy4"/>
    <dgm:cxn modelId="{036E93F1-7060-D842-97C9-66530832CCBD}" type="presParOf" srcId="{76F3A5D3-FD41-2F40-8D84-068243D4AE14}" destId="{8C69C3A8-AA95-2B4F-824C-671CF0941D41}" srcOrd="1" destOrd="0" presId="urn:microsoft.com/office/officeart/2005/8/layout/hierarchy4"/>
    <dgm:cxn modelId="{A81F0E32-1905-6B41-9696-83CF492F88D8}" type="presParOf" srcId="{76F3A5D3-FD41-2F40-8D84-068243D4AE14}" destId="{4416AAE0-1E6A-6B45-84A0-94F3F9E4E749}" srcOrd="2" destOrd="0" presId="urn:microsoft.com/office/officeart/2005/8/layout/hierarchy4"/>
    <dgm:cxn modelId="{08004EE4-EAE9-E448-ABDB-4AB6BA303606}" type="presParOf" srcId="{4416AAE0-1E6A-6B45-84A0-94F3F9E4E749}" destId="{09194D70-39A9-BE46-8779-67FDC77FB395}" srcOrd="0" destOrd="0" presId="urn:microsoft.com/office/officeart/2005/8/layout/hierarchy4"/>
    <dgm:cxn modelId="{B90FCA2A-FA2B-554D-8745-5A81F4A16FA1}" type="presParOf" srcId="{09194D70-39A9-BE46-8779-67FDC77FB395}" destId="{32C3032B-ECBC-2F44-846D-29BCFE0AE310}" srcOrd="0" destOrd="0" presId="urn:microsoft.com/office/officeart/2005/8/layout/hierarchy4"/>
    <dgm:cxn modelId="{61B22D0B-B654-2F4D-8133-3688DA94DFA9}" type="presParOf" srcId="{09194D70-39A9-BE46-8779-67FDC77FB395}" destId="{7C714810-89DD-F94F-9E35-31667132C164}" srcOrd="1" destOrd="0" presId="urn:microsoft.com/office/officeart/2005/8/layout/hierarchy4"/>
    <dgm:cxn modelId="{552B1C91-DED1-B544-B2C8-4AF1FB8EE522}" type="presParOf" srcId="{09194D70-39A9-BE46-8779-67FDC77FB395}" destId="{9FDC6B1E-5F18-2D47-BC43-08A032FC0280}" srcOrd="2" destOrd="0" presId="urn:microsoft.com/office/officeart/2005/8/layout/hierarchy4"/>
    <dgm:cxn modelId="{CD160509-5D34-3B4C-81CA-0BBB9BEA6E94}" type="presParOf" srcId="{9FDC6B1E-5F18-2D47-BC43-08A032FC0280}" destId="{AAE688D6-DE97-9B4A-A788-A3CFF3A17243}" srcOrd="0" destOrd="0" presId="urn:microsoft.com/office/officeart/2005/8/layout/hierarchy4"/>
    <dgm:cxn modelId="{CE44F5F2-B712-654C-835B-84FA694A4DFB}" type="presParOf" srcId="{AAE688D6-DE97-9B4A-A788-A3CFF3A17243}" destId="{0E588615-7B86-424F-A707-EB0EF97DDB40}" srcOrd="0" destOrd="0" presId="urn:microsoft.com/office/officeart/2005/8/layout/hierarchy4"/>
    <dgm:cxn modelId="{398C5081-FF4A-DB4D-A3CA-E691CF9560F5}" type="presParOf" srcId="{AAE688D6-DE97-9B4A-A788-A3CFF3A17243}" destId="{EA622936-43A4-4546-81CE-78C0F4857119}" srcOrd="1" destOrd="0" presId="urn:microsoft.com/office/officeart/2005/8/layout/hierarchy4"/>
    <dgm:cxn modelId="{2D4FFCFC-CA8C-E24F-8446-C0E7A02988A7}" type="presParOf" srcId="{9CACFA64-79E3-3B44-BCD0-C9A1E002D53D}" destId="{6D9D1AE2-AACC-1844-A734-3993A22C3A71}" srcOrd="9" destOrd="0" presId="urn:microsoft.com/office/officeart/2005/8/layout/hierarchy4"/>
    <dgm:cxn modelId="{2A5E9DA2-EB1C-944C-8140-9F4A56BA594B}" type="presParOf" srcId="{9CACFA64-79E3-3B44-BCD0-C9A1E002D53D}" destId="{03D20871-7346-F34B-ADEB-349274BB15A3}" srcOrd="10" destOrd="0" presId="urn:microsoft.com/office/officeart/2005/8/layout/hierarchy4"/>
    <dgm:cxn modelId="{6DACB5DA-37B0-2148-9B40-AFA2357B1B76}" type="presParOf" srcId="{03D20871-7346-F34B-ADEB-349274BB15A3}" destId="{7E537D2E-03C8-6C48-A0A4-C63E5E71D8CF}" srcOrd="0" destOrd="0" presId="urn:microsoft.com/office/officeart/2005/8/layout/hierarchy4"/>
    <dgm:cxn modelId="{C7640429-A5A3-FA41-A2BA-192E96B9EE61}" type="presParOf" srcId="{03D20871-7346-F34B-ADEB-349274BB15A3}" destId="{07F51CF9-1854-344E-9BEC-664C775355BD}" srcOrd="1" destOrd="0" presId="urn:microsoft.com/office/officeart/2005/8/layout/hierarchy4"/>
    <dgm:cxn modelId="{365FC753-F37D-5B4B-A750-FFABC26F798E}" type="presParOf" srcId="{03D20871-7346-F34B-ADEB-349274BB15A3}" destId="{46BC8D78-86D2-8242-937F-7BB3B0AE6209}" srcOrd="2" destOrd="0" presId="urn:microsoft.com/office/officeart/2005/8/layout/hierarchy4"/>
    <dgm:cxn modelId="{1AF86CC9-B694-0343-995A-6A32DD24898D}" type="presParOf" srcId="{46BC8D78-86D2-8242-937F-7BB3B0AE6209}" destId="{381D2F3F-AE13-8748-9267-D0EB8B30DA67}" srcOrd="0" destOrd="0" presId="urn:microsoft.com/office/officeart/2005/8/layout/hierarchy4"/>
    <dgm:cxn modelId="{5DBC57AB-0FF2-2F45-8A51-DC32165B4723}" type="presParOf" srcId="{381D2F3F-AE13-8748-9267-D0EB8B30DA67}" destId="{1995299D-7B8C-0E46-B436-BC3BF073DF07}" srcOrd="0" destOrd="0" presId="urn:microsoft.com/office/officeart/2005/8/layout/hierarchy4"/>
    <dgm:cxn modelId="{594374FB-8815-A04D-ADEF-B2431C27FD13}" type="presParOf" srcId="{381D2F3F-AE13-8748-9267-D0EB8B30DA67}" destId="{A64027CF-9E1E-274F-B01C-2708F74CE293}" srcOrd="1" destOrd="0" presId="urn:microsoft.com/office/officeart/2005/8/layout/hierarchy4"/>
    <dgm:cxn modelId="{C6D3CBEF-6CF6-0C44-AA3B-3D2B783445FF}" type="presParOf" srcId="{381D2F3F-AE13-8748-9267-D0EB8B30DA67}" destId="{2BD9229B-6D00-384F-AE42-B3B10723853D}" srcOrd="2" destOrd="0" presId="urn:microsoft.com/office/officeart/2005/8/layout/hierarchy4"/>
    <dgm:cxn modelId="{A161B55C-3147-6B4D-9CB0-523730919899}" type="presParOf" srcId="{2BD9229B-6D00-384F-AE42-B3B10723853D}" destId="{B37677B9-1A35-3045-B463-BEE8E870BDE4}" srcOrd="0" destOrd="0" presId="urn:microsoft.com/office/officeart/2005/8/layout/hierarchy4"/>
    <dgm:cxn modelId="{3B4703B1-07DE-EF4A-949D-843DD9FC79E9}" type="presParOf" srcId="{B37677B9-1A35-3045-B463-BEE8E870BDE4}" destId="{CFCA43CD-0AA1-4A4E-A9C3-158B5D1360C1}" srcOrd="0" destOrd="0" presId="urn:microsoft.com/office/officeart/2005/8/layout/hierarchy4"/>
    <dgm:cxn modelId="{326D0E6C-5D80-9E40-81EB-979D3A3A5279}" type="presParOf" srcId="{B37677B9-1A35-3045-B463-BEE8E870BDE4}" destId="{CE49B540-33C2-B848-BC49-14A75532F72A}" srcOrd="1" destOrd="0" presId="urn:microsoft.com/office/officeart/2005/8/layout/hierarchy4"/>
    <dgm:cxn modelId="{D9BCF5E4-0352-3749-8B00-4E2518EC62BE}" type="presParOf" srcId="{B37677B9-1A35-3045-B463-BEE8E870BDE4}" destId="{6741C537-79B4-B548-9063-87F8446A4315}" srcOrd="2" destOrd="0" presId="urn:microsoft.com/office/officeart/2005/8/layout/hierarchy4"/>
    <dgm:cxn modelId="{3C6658E0-6425-6D42-AC61-E7E390D6C61E}" type="presParOf" srcId="{6741C537-79B4-B548-9063-87F8446A4315}" destId="{C753F66F-934A-3247-BD59-BB4704A43E37}" srcOrd="0" destOrd="0" presId="urn:microsoft.com/office/officeart/2005/8/layout/hierarchy4"/>
    <dgm:cxn modelId="{28F5F583-B3EE-6C45-802D-22654865E506}" type="presParOf" srcId="{C753F66F-934A-3247-BD59-BB4704A43E37}" destId="{71ED03A3-F480-8344-BCF0-F8EBFCD62946}" srcOrd="0" destOrd="0" presId="urn:microsoft.com/office/officeart/2005/8/layout/hierarchy4"/>
    <dgm:cxn modelId="{F6F8BD79-42A5-5640-8C00-579D252191C8}" type="presParOf" srcId="{C753F66F-934A-3247-BD59-BB4704A43E37}" destId="{DE356780-71B0-E54D-AB25-0E74C2086D8F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23A4F4-3F57-DD42-845D-E303DD12AD02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38E56B2-E35C-2C49-B28C-85F3F82CDE4F}">
      <dgm:prSet phldrT="[Text]"/>
      <dgm:spPr/>
      <dgm:t>
        <a:bodyPr/>
        <a:lstStyle/>
        <a:p>
          <a:r>
            <a:rPr lang="en-GB" dirty="0">
              <a:latin typeface="HGGothicE" panose="020B0909000000000000" pitchFamily="49" charset="-128"/>
              <a:ea typeface="HGGothicE" panose="020B0909000000000000" pitchFamily="49" charset="-128"/>
            </a:rPr>
            <a:t>Vision 2050</a:t>
          </a:r>
        </a:p>
      </dgm:t>
    </dgm:pt>
    <dgm:pt modelId="{228C1A33-E230-C345-B5DA-35A7F3146119}" type="parTrans" cxnId="{18BD7627-1EAA-1F47-9951-9263B9895304}">
      <dgm:prSet/>
      <dgm:spPr/>
      <dgm:t>
        <a:bodyPr/>
        <a:lstStyle/>
        <a:p>
          <a:endParaRPr lang="en-GB"/>
        </a:p>
      </dgm:t>
    </dgm:pt>
    <dgm:pt modelId="{83987375-19B9-2844-AEF3-050A9BAE95F7}" type="sibTrans" cxnId="{18BD7627-1EAA-1F47-9951-9263B9895304}">
      <dgm:prSet/>
      <dgm:spPr/>
      <dgm:t>
        <a:bodyPr/>
        <a:lstStyle/>
        <a:p>
          <a:endParaRPr lang="en-GB"/>
        </a:p>
      </dgm:t>
    </dgm:pt>
    <dgm:pt modelId="{71EFB569-B33D-D046-82D4-DDA145A3FFFA}">
      <dgm:prSet phldrT="[Text]"/>
      <dgm:spPr/>
      <dgm:t>
        <a:bodyPr/>
        <a:lstStyle/>
        <a:p>
          <a:r>
            <a:rPr lang="en-GB" dirty="0">
              <a:latin typeface="HGGothicE" panose="020B0909000000000000" pitchFamily="49" charset="-128"/>
              <a:ea typeface="HGGothicE" panose="020B0909000000000000" pitchFamily="49" charset="-128"/>
            </a:rPr>
            <a:t>MTDP 2023 -2027</a:t>
          </a:r>
        </a:p>
      </dgm:t>
    </dgm:pt>
    <dgm:pt modelId="{923A27A9-A54F-1141-8030-B903FDD80C99}" type="parTrans" cxnId="{7B7EB6AD-5EE9-7045-97F2-719EE538F549}">
      <dgm:prSet/>
      <dgm:spPr/>
      <dgm:t>
        <a:bodyPr/>
        <a:lstStyle/>
        <a:p>
          <a:endParaRPr lang="en-GB"/>
        </a:p>
      </dgm:t>
    </dgm:pt>
    <dgm:pt modelId="{02E784B4-21C8-FA4A-9F76-FDA65D273FA9}" type="sibTrans" cxnId="{7B7EB6AD-5EE9-7045-97F2-719EE538F549}">
      <dgm:prSet/>
      <dgm:spPr/>
      <dgm:t>
        <a:bodyPr/>
        <a:lstStyle/>
        <a:p>
          <a:endParaRPr lang="en-GB"/>
        </a:p>
      </dgm:t>
    </dgm:pt>
    <dgm:pt modelId="{C93FC2A9-F59A-0B4A-97BE-BDFF98E72665}">
      <dgm:prSet phldrT="[Text]"/>
      <dgm:spPr/>
      <dgm:t>
        <a:bodyPr/>
        <a:lstStyle/>
        <a:p>
          <a:r>
            <a:rPr lang="en-GB" dirty="0">
              <a:latin typeface="HGGothicE" panose="020B0909000000000000" pitchFamily="49" charset="-128"/>
              <a:ea typeface="HGGothicE" panose="020B0909000000000000" pitchFamily="49" charset="-128"/>
            </a:rPr>
            <a:t>Development Strategic Plan 2030</a:t>
          </a:r>
        </a:p>
      </dgm:t>
    </dgm:pt>
    <dgm:pt modelId="{76A7B90B-917A-EC4C-9B35-8698EDD72520}" type="parTrans" cxnId="{565F3E0C-D298-7448-A909-48A0981EBD48}">
      <dgm:prSet/>
      <dgm:spPr/>
      <dgm:t>
        <a:bodyPr/>
        <a:lstStyle/>
        <a:p>
          <a:endParaRPr lang="en-GB"/>
        </a:p>
      </dgm:t>
    </dgm:pt>
    <dgm:pt modelId="{FCC23B52-EB20-C54F-B4C9-D4B05725412A}" type="sibTrans" cxnId="{565F3E0C-D298-7448-A909-48A0981EBD48}">
      <dgm:prSet/>
      <dgm:spPr/>
      <dgm:t>
        <a:bodyPr/>
        <a:lstStyle/>
        <a:p>
          <a:endParaRPr lang="en-GB"/>
        </a:p>
      </dgm:t>
    </dgm:pt>
    <dgm:pt modelId="{29B4C5DB-CD0B-3C4E-9834-F95DCF7E21C8}">
      <dgm:prSet phldrT="[Text]"/>
      <dgm:spPr/>
      <dgm:t>
        <a:bodyPr/>
        <a:lstStyle/>
        <a:p>
          <a:r>
            <a:rPr lang="en-GB" dirty="0">
              <a:latin typeface="HGGothicE" panose="020B0909000000000000" pitchFamily="49" charset="-128"/>
              <a:ea typeface="HGGothicE" panose="020B0909000000000000" pitchFamily="49" charset="-128"/>
            </a:rPr>
            <a:t>National Security</a:t>
          </a:r>
        </a:p>
      </dgm:t>
    </dgm:pt>
    <dgm:pt modelId="{1EBDF8F9-E602-484B-A156-61F47E80DE11}" type="parTrans" cxnId="{C1B12A67-2742-D542-A255-2AA164B562F1}">
      <dgm:prSet/>
      <dgm:spPr/>
      <dgm:t>
        <a:bodyPr/>
        <a:lstStyle/>
        <a:p>
          <a:endParaRPr lang="en-GB"/>
        </a:p>
      </dgm:t>
    </dgm:pt>
    <dgm:pt modelId="{C45899C1-B443-BE41-8D93-65A914386DC7}" type="sibTrans" cxnId="{C1B12A67-2742-D542-A255-2AA164B562F1}">
      <dgm:prSet/>
      <dgm:spPr/>
      <dgm:t>
        <a:bodyPr/>
        <a:lstStyle/>
        <a:p>
          <a:endParaRPr lang="en-GB"/>
        </a:p>
      </dgm:t>
    </dgm:pt>
    <dgm:pt modelId="{65F62ECE-8381-6F4F-A980-4DFA6B8B5E61}">
      <dgm:prSet phldrT="[Text]"/>
      <dgm:spPr/>
      <dgm:t>
        <a:bodyPr/>
        <a:lstStyle/>
        <a:p>
          <a:r>
            <a:rPr lang="en-GB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</a:t>
          </a:r>
        </a:p>
      </dgm:t>
    </dgm:pt>
    <dgm:pt modelId="{C2240EB5-9B22-3645-B092-3C34D4270A6C}" type="parTrans" cxnId="{8C23D15C-204C-7740-8DF7-41B5F8555258}">
      <dgm:prSet/>
      <dgm:spPr/>
      <dgm:t>
        <a:bodyPr/>
        <a:lstStyle/>
        <a:p>
          <a:endParaRPr lang="en-GB"/>
        </a:p>
      </dgm:t>
    </dgm:pt>
    <dgm:pt modelId="{29CB72F9-D3D7-E940-BC94-871634992191}" type="sibTrans" cxnId="{8C23D15C-204C-7740-8DF7-41B5F8555258}">
      <dgm:prSet/>
      <dgm:spPr/>
      <dgm:t>
        <a:bodyPr/>
        <a:lstStyle/>
        <a:p>
          <a:endParaRPr lang="en-GB"/>
        </a:p>
      </dgm:t>
    </dgm:pt>
    <dgm:pt modelId="{6177AD7C-0010-AB4C-BB88-5D187FC5DD15}">
      <dgm:prSet phldrT="[Text]"/>
      <dgm:spPr/>
      <dgm:t>
        <a:bodyPr/>
        <a:lstStyle/>
        <a:p>
          <a:r>
            <a:rPr lang="en-GB" dirty="0">
              <a:latin typeface="HGGothicE" panose="020B0909000000000000" pitchFamily="49" charset="-128"/>
              <a:ea typeface="HGGothicE" panose="020B0909000000000000" pitchFamily="49" charset="-128"/>
            </a:rPr>
            <a:t>Connect PNG</a:t>
          </a:r>
        </a:p>
      </dgm:t>
    </dgm:pt>
    <dgm:pt modelId="{0B0EDAA4-2037-4B4A-8132-A6410377CE1F}" type="parTrans" cxnId="{DD94F38B-B079-C149-87A1-834B0758E814}">
      <dgm:prSet/>
      <dgm:spPr/>
      <dgm:t>
        <a:bodyPr/>
        <a:lstStyle/>
        <a:p>
          <a:endParaRPr lang="en-GB"/>
        </a:p>
      </dgm:t>
    </dgm:pt>
    <dgm:pt modelId="{C43E3C39-EED2-944E-B456-B3860BE574A2}" type="sibTrans" cxnId="{DD94F38B-B079-C149-87A1-834B0758E814}">
      <dgm:prSet/>
      <dgm:spPr/>
      <dgm:t>
        <a:bodyPr/>
        <a:lstStyle/>
        <a:p>
          <a:endParaRPr lang="en-GB"/>
        </a:p>
      </dgm:t>
    </dgm:pt>
    <dgm:pt modelId="{8B452CC7-B358-EE4B-9921-533211AFED30}">
      <dgm:prSet phldrT="[Text]"/>
      <dgm:spPr/>
      <dgm:t>
        <a:bodyPr/>
        <a:lstStyle/>
        <a:p>
          <a:r>
            <a:rPr lang="en-GB" dirty="0">
              <a:latin typeface="HGGothicE" panose="020B0909000000000000" pitchFamily="49" charset="-128"/>
              <a:ea typeface="HGGothicE" panose="020B0909000000000000" pitchFamily="49" charset="-128"/>
            </a:rPr>
            <a:t>Digital Infrastructure</a:t>
          </a:r>
        </a:p>
      </dgm:t>
    </dgm:pt>
    <dgm:pt modelId="{AC058961-3FBD-5647-A42B-A08A82CE8B76}" type="parTrans" cxnId="{7229D4AD-B8C5-5A4B-B9E4-60F51B3004AA}">
      <dgm:prSet/>
      <dgm:spPr/>
      <dgm:t>
        <a:bodyPr/>
        <a:lstStyle/>
        <a:p>
          <a:endParaRPr lang="en-GB"/>
        </a:p>
      </dgm:t>
    </dgm:pt>
    <dgm:pt modelId="{781102E6-E105-2F4B-8C97-1E57E65C13A8}" type="sibTrans" cxnId="{7229D4AD-B8C5-5A4B-B9E4-60F51B3004AA}">
      <dgm:prSet/>
      <dgm:spPr/>
      <dgm:t>
        <a:bodyPr/>
        <a:lstStyle/>
        <a:p>
          <a:endParaRPr lang="en-GB"/>
        </a:p>
      </dgm:t>
    </dgm:pt>
    <dgm:pt modelId="{F5909450-2974-9A45-9245-C7FFEE12D0C7}">
      <dgm:prSet phldrT="[Text]"/>
      <dgm:spPr/>
      <dgm:t>
        <a:bodyPr/>
        <a:lstStyle/>
        <a:p>
          <a:r>
            <a:rPr lang="en-GB" dirty="0">
              <a:latin typeface="HGGothicE" panose="020B0909000000000000" pitchFamily="49" charset="-128"/>
              <a:ea typeface="HGGothicE" panose="020B0909000000000000" pitchFamily="49" charset="-128"/>
            </a:rPr>
            <a:t>Cybersecurity and </a:t>
          </a:r>
          <a:r>
            <a:rPr lang="en-GB" dirty="0" err="1">
              <a:latin typeface="HGGothicE" panose="020B0909000000000000" pitchFamily="49" charset="-128"/>
              <a:ea typeface="HGGothicE" panose="020B0909000000000000" pitchFamily="49" charset="-128"/>
            </a:rPr>
            <a:t>eSafety</a:t>
          </a:r>
          <a:endParaRPr lang="en-GB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0793A2E3-374B-DF46-9BB0-359B714B1956}" type="parTrans" cxnId="{1D068516-101F-F24C-91A5-7E18F8629982}">
      <dgm:prSet/>
      <dgm:spPr/>
      <dgm:t>
        <a:bodyPr/>
        <a:lstStyle/>
        <a:p>
          <a:endParaRPr lang="en-GB"/>
        </a:p>
      </dgm:t>
    </dgm:pt>
    <dgm:pt modelId="{E55F5EF3-6DEF-244C-9755-CDF98035010C}" type="sibTrans" cxnId="{1D068516-101F-F24C-91A5-7E18F8629982}">
      <dgm:prSet/>
      <dgm:spPr/>
      <dgm:t>
        <a:bodyPr/>
        <a:lstStyle/>
        <a:p>
          <a:endParaRPr lang="en-GB"/>
        </a:p>
      </dgm:t>
    </dgm:pt>
    <dgm:pt modelId="{F6A03FA4-216B-644E-8D4D-3501D53389AE}">
      <dgm:prSet phldrT="[Text]"/>
      <dgm:spPr/>
      <dgm:t>
        <a:bodyPr/>
        <a:lstStyle/>
        <a:p>
          <a:r>
            <a:rPr lang="en-GB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</a:t>
          </a:r>
        </a:p>
      </dgm:t>
    </dgm:pt>
    <dgm:pt modelId="{CD1D9547-5C23-B446-9C97-2A8DA818653D}" type="parTrans" cxnId="{79891A66-8F13-4C49-8421-7DCAB6C83453}">
      <dgm:prSet/>
      <dgm:spPr/>
      <dgm:t>
        <a:bodyPr/>
        <a:lstStyle/>
        <a:p>
          <a:endParaRPr lang="en-GB"/>
        </a:p>
      </dgm:t>
    </dgm:pt>
    <dgm:pt modelId="{17621A31-EA98-B54B-A667-FEDD9EFB7414}" type="sibTrans" cxnId="{79891A66-8F13-4C49-8421-7DCAB6C83453}">
      <dgm:prSet/>
      <dgm:spPr/>
      <dgm:t>
        <a:bodyPr/>
        <a:lstStyle/>
        <a:p>
          <a:endParaRPr lang="en-GB"/>
        </a:p>
      </dgm:t>
    </dgm:pt>
    <dgm:pt modelId="{0334000B-2948-194C-B858-21E07D18B430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GB" sz="1200" dirty="0">
              <a:latin typeface="HGGothicE" panose="020B0909000000000000" pitchFamily="49" charset="-128"/>
              <a:ea typeface="HGGothicE" panose="020B0909000000000000" pitchFamily="49" charset="-128"/>
            </a:rPr>
            <a:t>LONG TERM VISION</a:t>
          </a:r>
        </a:p>
      </dgm:t>
    </dgm:pt>
    <dgm:pt modelId="{D9866108-E0CC-974E-8385-563DA18ED6A3}" type="parTrans" cxnId="{B7057F99-5390-EF4D-933E-1D5152D9CD8C}">
      <dgm:prSet/>
      <dgm:spPr/>
      <dgm:t>
        <a:bodyPr/>
        <a:lstStyle/>
        <a:p>
          <a:endParaRPr lang="en-GB"/>
        </a:p>
      </dgm:t>
    </dgm:pt>
    <dgm:pt modelId="{47019244-AD1D-3E42-8FBB-BA212F80245E}" type="sibTrans" cxnId="{B7057F99-5390-EF4D-933E-1D5152D9CD8C}">
      <dgm:prSet/>
      <dgm:spPr/>
      <dgm:t>
        <a:bodyPr/>
        <a:lstStyle/>
        <a:p>
          <a:endParaRPr lang="en-GB"/>
        </a:p>
      </dgm:t>
    </dgm:pt>
    <dgm:pt modelId="{4EC817C7-5112-3247-A283-DCC015202927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GB" sz="1200" dirty="0">
              <a:latin typeface="HGGothicE" panose="020B0909000000000000" pitchFamily="49" charset="-128"/>
              <a:ea typeface="HGGothicE" panose="020B0909000000000000" pitchFamily="49" charset="-128"/>
            </a:rPr>
            <a:t>LONG TERM PLAN</a:t>
          </a:r>
        </a:p>
      </dgm:t>
    </dgm:pt>
    <dgm:pt modelId="{E5E46DFE-CA54-4A43-AA82-D00D79165C92}" type="parTrans" cxnId="{8396742E-F7FC-DD44-B652-4DF9F90467F7}">
      <dgm:prSet/>
      <dgm:spPr/>
      <dgm:t>
        <a:bodyPr/>
        <a:lstStyle/>
        <a:p>
          <a:endParaRPr lang="en-GB"/>
        </a:p>
      </dgm:t>
    </dgm:pt>
    <dgm:pt modelId="{4EB83D44-7CD9-EE46-9E15-D5FDB1AEB181}" type="sibTrans" cxnId="{8396742E-F7FC-DD44-B652-4DF9F90467F7}">
      <dgm:prSet/>
      <dgm:spPr/>
      <dgm:t>
        <a:bodyPr/>
        <a:lstStyle/>
        <a:p>
          <a:endParaRPr lang="en-GB"/>
        </a:p>
      </dgm:t>
    </dgm:pt>
    <dgm:pt modelId="{3BC780F1-A1E5-604B-940A-95A4F580DC34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GB" sz="1200" dirty="0">
              <a:latin typeface="HGGothicE" panose="020B0909000000000000" pitchFamily="49" charset="-128"/>
              <a:ea typeface="HGGothicE" panose="020B0909000000000000" pitchFamily="49" charset="-128"/>
            </a:rPr>
            <a:t>MEDIUM TERM PLAN</a:t>
          </a:r>
        </a:p>
      </dgm:t>
    </dgm:pt>
    <dgm:pt modelId="{54D180E5-8E1B-B447-8D9B-70B490869D19}" type="parTrans" cxnId="{0B19C802-EB1D-CD45-8CFE-80615B84F162}">
      <dgm:prSet/>
      <dgm:spPr/>
      <dgm:t>
        <a:bodyPr/>
        <a:lstStyle/>
        <a:p>
          <a:endParaRPr lang="en-GB"/>
        </a:p>
      </dgm:t>
    </dgm:pt>
    <dgm:pt modelId="{0145B8EF-7619-A94A-A65D-317583927FE9}" type="sibTrans" cxnId="{0B19C802-EB1D-CD45-8CFE-80615B84F162}">
      <dgm:prSet/>
      <dgm:spPr/>
      <dgm:t>
        <a:bodyPr/>
        <a:lstStyle/>
        <a:p>
          <a:endParaRPr lang="en-GB"/>
        </a:p>
      </dgm:t>
    </dgm:pt>
    <dgm:pt modelId="{02885A9F-ED03-4E44-BC60-6577FD1A7DB7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GB" dirty="0">
              <a:latin typeface="HGGothicE" panose="020B0909000000000000" pitchFamily="49" charset="-128"/>
              <a:ea typeface="HGGothicE" panose="020B0909000000000000" pitchFamily="49" charset="-128"/>
            </a:rPr>
            <a:t>MEDIUM TERM STRATEGIC PRIORITY AREAS</a:t>
          </a:r>
        </a:p>
      </dgm:t>
    </dgm:pt>
    <dgm:pt modelId="{B77CD6BF-B1CA-F94B-AB10-AC24D679ADB5}" type="parTrans" cxnId="{0A81E5F3-2A33-2347-9315-945037D9B6F3}">
      <dgm:prSet/>
      <dgm:spPr/>
      <dgm:t>
        <a:bodyPr/>
        <a:lstStyle/>
        <a:p>
          <a:endParaRPr lang="en-GB"/>
        </a:p>
      </dgm:t>
    </dgm:pt>
    <dgm:pt modelId="{BEADC048-3EFF-F64F-A6DB-0689D1F744CA}" type="sibTrans" cxnId="{0A81E5F3-2A33-2347-9315-945037D9B6F3}">
      <dgm:prSet/>
      <dgm:spPr/>
      <dgm:t>
        <a:bodyPr/>
        <a:lstStyle/>
        <a:p>
          <a:endParaRPr lang="en-GB"/>
        </a:p>
      </dgm:t>
    </dgm:pt>
    <dgm:pt modelId="{6301D513-04B3-DC4E-BB8F-955F53186041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GB" dirty="0">
              <a:latin typeface="HGGothicE" panose="020B0909000000000000" pitchFamily="49" charset="-128"/>
              <a:ea typeface="HGGothicE" panose="020B0909000000000000" pitchFamily="49" charset="-128"/>
            </a:rPr>
            <a:t>DIGITAL TRANSFORMATION POLICY ALIGNMENT</a:t>
          </a:r>
        </a:p>
      </dgm:t>
    </dgm:pt>
    <dgm:pt modelId="{D503E984-86FC-BB4B-8EAF-66C0F29FDA61}" type="parTrans" cxnId="{144DCEB1-3AFB-754B-9C7E-5EF9783D0FD0}">
      <dgm:prSet/>
      <dgm:spPr/>
      <dgm:t>
        <a:bodyPr/>
        <a:lstStyle/>
        <a:p>
          <a:endParaRPr lang="en-GB"/>
        </a:p>
      </dgm:t>
    </dgm:pt>
    <dgm:pt modelId="{CF4160DB-8230-5344-8706-A111A8F0A4D4}" type="sibTrans" cxnId="{144DCEB1-3AFB-754B-9C7E-5EF9783D0FD0}">
      <dgm:prSet/>
      <dgm:spPr/>
      <dgm:t>
        <a:bodyPr/>
        <a:lstStyle/>
        <a:p>
          <a:endParaRPr lang="en-GB"/>
        </a:p>
      </dgm:t>
    </dgm:pt>
    <dgm:pt modelId="{B1BB2978-FB4C-7444-B16D-2329F48EA13C}">
      <dgm:prSet phldrT="[Text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GB" sz="1200">
              <a:latin typeface="HGGothicE" panose="020B0909000000000000" pitchFamily="49" charset="-128"/>
              <a:ea typeface="HGGothicE" panose="020B0909000000000000" pitchFamily="49" charset="-128"/>
            </a:rPr>
            <a:t>RESET@50</a:t>
          </a:r>
          <a:endParaRPr lang="en-GB" sz="120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5B3450E5-15C6-C249-856B-4FE00F80C366}" type="parTrans" cxnId="{B17471EF-5F7A-2445-B098-551881677C9C}">
      <dgm:prSet/>
      <dgm:spPr/>
      <dgm:t>
        <a:bodyPr/>
        <a:lstStyle/>
        <a:p>
          <a:endParaRPr lang="en-GB"/>
        </a:p>
      </dgm:t>
    </dgm:pt>
    <dgm:pt modelId="{624EA316-0101-4F43-8F92-2EF892FD3A78}" type="sibTrans" cxnId="{B17471EF-5F7A-2445-B098-551881677C9C}">
      <dgm:prSet/>
      <dgm:spPr/>
      <dgm:t>
        <a:bodyPr/>
        <a:lstStyle/>
        <a:p>
          <a:endParaRPr lang="en-GB"/>
        </a:p>
      </dgm:t>
    </dgm:pt>
    <dgm:pt modelId="{189E5005-5359-FB4D-9F92-0B2302AADDD4}" type="pres">
      <dgm:prSet presAssocID="{9823A4F4-3F57-DD42-845D-E303DD12AD02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6C0E7BD-493B-D446-8422-F9565723F565}" type="pres">
      <dgm:prSet presAssocID="{B1BB2978-FB4C-7444-B16D-2329F48EA13C}" presName="vertOne" presStyleCnt="0"/>
      <dgm:spPr/>
    </dgm:pt>
    <dgm:pt modelId="{B258DE68-BEA5-1947-AA64-2A48C5680B96}" type="pres">
      <dgm:prSet presAssocID="{B1BB2978-FB4C-7444-B16D-2329F48EA13C}" presName="txOne" presStyleLbl="node0" presStyleIdx="0" presStyleCnt="1">
        <dgm:presLayoutVars>
          <dgm:chPref val="3"/>
        </dgm:presLayoutVars>
      </dgm:prSet>
      <dgm:spPr/>
    </dgm:pt>
    <dgm:pt modelId="{9B7B7AF4-653C-EA40-B6C3-516688C41E08}" type="pres">
      <dgm:prSet presAssocID="{B1BB2978-FB4C-7444-B16D-2329F48EA13C}" presName="parTransOne" presStyleCnt="0"/>
      <dgm:spPr/>
    </dgm:pt>
    <dgm:pt modelId="{E989CAA4-E717-CD4B-951B-455459303B72}" type="pres">
      <dgm:prSet presAssocID="{B1BB2978-FB4C-7444-B16D-2329F48EA13C}" presName="horzOne" presStyleCnt="0"/>
      <dgm:spPr/>
    </dgm:pt>
    <dgm:pt modelId="{D587186C-9633-0740-BD60-A841845894CD}" type="pres">
      <dgm:prSet presAssocID="{0334000B-2948-194C-B858-21E07D18B430}" presName="vertTwo" presStyleCnt="0"/>
      <dgm:spPr/>
    </dgm:pt>
    <dgm:pt modelId="{65240E2A-CC22-7249-9226-A61CE573493E}" type="pres">
      <dgm:prSet presAssocID="{0334000B-2948-194C-B858-21E07D18B430}" presName="txTwo" presStyleLbl="node2" presStyleIdx="0" presStyleCnt="2">
        <dgm:presLayoutVars>
          <dgm:chPref val="3"/>
        </dgm:presLayoutVars>
      </dgm:prSet>
      <dgm:spPr/>
    </dgm:pt>
    <dgm:pt modelId="{7DE0DAF3-D038-0E47-B186-37891F8E0215}" type="pres">
      <dgm:prSet presAssocID="{0334000B-2948-194C-B858-21E07D18B430}" presName="parTransTwo" presStyleCnt="0"/>
      <dgm:spPr/>
    </dgm:pt>
    <dgm:pt modelId="{D2696C0C-B091-CF46-8C2A-B3E2DCB7DD2B}" type="pres">
      <dgm:prSet presAssocID="{0334000B-2948-194C-B858-21E07D18B430}" presName="horzTwo" presStyleCnt="0"/>
      <dgm:spPr/>
    </dgm:pt>
    <dgm:pt modelId="{490C3E17-DEA8-3941-9F49-A9CDC42A30FB}" type="pres">
      <dgm:prSet presAssocID="{4EC817C7-5112-3247-A283-DCC015202927}" presName="vertThree" presStyleCnt="0"/>
      <dgm:spPr/>
    </dgm:pt>
    <dgm:pt modelId="{2A82E4B1-673A-CF47-ADC3-D984C1459710}" type="pres">
      <dgm:prSet presAssocID="{4EC817C7-5112-3247-A283-DCC015202927}" presName="txThree" presStyleLbl="node3" presStyleIdx="0" presStyleCnt="2">
        <dgm:presLayoutVars>
          <dgm:chPref val="3"/>
        </dgm:presLayoutVars>
      </dgm:prSet>
      <dgm:spPr/>
    </dgm:pt>
    <dgm:pt modelId="{BEA5C641-3D24-4249-AC5B-04A680C6AD83}" type="pres">
      <dgm:prSet presAssocID="{4EC817C7-5112-3247-A283-DCC015202927}" presName="parTransThree" presStyleCnt="0"/>
      <dgm:spPr/>
    </dgm:pt>
    <dgm:pt modelId="{BBE3BD7B-08F0-F140-A9E1-64516EA8B5D8}" type="pres">
      <dgm:prSet presAssocID="{4EC817C7-5112-3247-A283-DCC015202927}" presName="horzThree" presStyleCnt="0"/>
      <dgm:spPr/>
    </dgm:pt>
    <dgm:pt modelId="{3A7E09E7-79ED-7A47-B3D6-B1E85677D997}" type="pres">
      <dgm:prSet presAssocID="{3BC780F1-A1E5-604B-940A-95A4F580DC34}" presName="vertFour" presStyleCnt="0">
        <dgm:presLayoutVars>
          <dgm:chPref val="3"/>
        </dgm:presLayoutVars>
      </dgm:prSet>
      <dgm:spPr/>
    </dgm:pt>
    <dgm:pt modelId="{13CEF753-498C-5043-89B3-71764BB38172}" type="pres">
      <dgm:prSet presAssocID="{3BC780F1-A1E5-604B-940A-95A4F580DC34}" presName="txFour" presStyleLbl="node4" presStyleIdx="0" presStyleCnt="10">
        <dgm:presLayoutVars>
          <dgm:chPref val="3"/>
        </dgm:presLayoutVars>
      </dgm:prSet>
      <dgm:spPr/>
    </dgm:pt>
    <dgm:pt modelId="{86075EE1-0E6E-244A-A787-2218B04E5A27}" type="pres">
      <dgm:prSet presAssocID="{3BC780F1-A1E5-604B-940A-95A4F580DC34}" presName="parTransFour" presStyleCnt="0"/>
      <dgm:spPr/>
    </dgm:pt>
    <dgm:pt modelId="{F873F6A1-7895-7340-99D1-F8CBB6CE1AAB}" type="pres">
      <dgm:prSet presAssocID="{3BC780F1-A1E5-604B-940A-95A4F580DC34}" presName="horzFour" presStyleCnt="0"/>
      <dgm:spPr/>
    </dgm:pt>
    <dgm:pt modelId="{C02F680B-8B1C-5144-93F6-61B0E478B6B7}" type="pres">
      <dgm:prSet presAssocID="{02885A9F-ED03-4E44-BC60-6577FD1A7DB7}" presName="vertFour" presStyleCnt="0">
        <dgm:presLayoutVars>
          <dgm:chPref val="3"/>
        </dgm:presLayoutVars>
      </dgm:prSet>
      <dgm:spPr/>
    </dgm:pt>
    <dgm:pt modelId="{E2F34657-24ED-D848-B02E-EEAA8A248E61}" type="pres">
      <dgm:prSet presAssocID="{02885A9F-ED03-4E44-BC60-6577FD1A7DB7}" presName="txFour" presStyleLbl="node4" presStyleIdx="1" presStyleCnt="10">
        <dgm:presLayoutVars>
          <dgm:chPref val="3"/>
        </dgm:presLayoutVars>
      </dgm:prSet>
      <dgm:spPr/>
    </dgm:pt>
    <dgm:pt modelId="{58E4E83A-C558-B448-8E3F-9F6ED9D03330}" type="pres">
      <dgm:prSet presAssocID="{02885A9F-ED03-4E44-BC60-6577FD1A7DB7}" presName="parTransFour" presStyleCnt="0"/>
      <dgm:spPr/>
    </dgm:pt>
    <dgm:pt modelId="{C617C7D8-E85F-CF49-A8D5-AB6E1781C617}" type="pres">
      <dgm:prSet presAssocID="{02885A9F-ED03-4E44-BC60-6577FD1A7DB7}" presName="horzFour" presStyleCnt="0"/>
      <dgm:spPr/>
    </dgm:pt>
    <dgm:pt modelId="{A71D45E2-384A-FE49-8446-91886B047904}" type="pres">
      <dgm:prSet presAssocID="{6301D513-04B3-DC4E-BB8F-955F53186041}" presName="vertFour" presStyleCnt="0">
        <dgm:presLayoutVars>
          <dgm:chPref val="3"/>
        </dgm:presLayoutVars>
      </dgm:prSet>
      <dgm:spPr/>
    </dgm:pt>
    <dgm:pt modelId="{8645ADDF-8C24-A142-B112-ED897923AE5D}" type="pres">
      <dgm:prSet presAssocID="{6301D513-04B3-DC4E-BB8F-955F53186041}" presName="txFour" presStyleLbl="node4" presStyleIdx="2" presStyleCnt="10">
        <dgm:presLayoutVars>
          <dgm:chPref val="3"/>
        </dgm:presLayoutVars>
      </dgm:prSet>
      <dgm:spPr/>
    </dgm:pt>
    <dgm:pt modelId="{C4234F8A-6F35-A247-A858-C25BCA736BC7}" type="pres">
      <dgm:prSet presAssocID="{6301D513-04B3-DC4E-BB8F-955F53186041}" presName="horzFour" presStyleCnt="0"/>
      <dgm:spPr/>
    </dgm:pt>
    <dgm:pt modelId="{26FA62BD-CDF3-8744-9B3C-310898028C2C}" type="pres">
      <dgm:prSet presAssocID="{47019244-AD1D-3E42-8FBB-BA212F80245E}" presName="sibSpaceTwo" presStyleCnt="0"/>
      <dgm:spPr/>
    </dgm:pt>
    <dgm:pt modelId="{E5645BA2-3E18-F34D-9DC8-FE0FFBE2BA90}" type="pres">
      <dgm:prSet presAssocID="{538E56B2-E35C-2C49-B28C-85F3F82CDE4F}" presName="vertTwo" presStyleCnt="0"/>
      <dgm:spPr/>
    </dgm:pt>
    <dgm:pt modelId="{B6AC3728-8AFA-9F4E-831C-C9E20EA52BE7}" type="pres">
      <dgm:prSet presAssocID="{538E56B2-E35C-2C49-B28C-85F3F82CDE4F}" presName="txTwo" presStyleLbl="node2" presStyleIdx="1" presStyleCnt="2">
        <dgm:presLayoutVars>
          <dgm:chPref val="3"/>
        </dgm:presLayoutVars>
      </dgm:prSet>
      <dgm:spPr/>
    </dgm:pt>
    <dgm:pt modelId="{F0B99257-BB53-8040-A40C-F550DA944D97}" type="pres">
      <dgm:prSet presAssocID="{538E56B2-E35C-2C49-B28C-85F3F82CDE4F}" presName="parTransTwo" presStyleCnt="0"/>
      <dgm:spPr/>
    </dgm:pt>
    <dgm:pt modelId="{61D6D706-F76C-A64F-9FA9-82F9CCE30727}" type="pres">
      <dgm:prSet presAssocID="{538E56B2-E35C-2C49-B28C-85F3F82CDE4F}" presName="horzTwo" presStyleCnt="0"/>
      <dgm:spPr/>
    </dgm:pt>
    <dgm:pt modelId="{16CCD941-7250-484E-B9F8-B20451E55CA7}" type="pres">
      <dgm:prSet presAssocID="{C93FC2A9-F59A-0B4A-97BE-BDFF98E72665}" presName="vertThree" presStyleCnt="0"/>
      <dgm:spPr/>
    </dgm:pt>
    <dgm:pt modelId="{B0E4D93B-95A6-FB4B-AC24-EB86B9C15D08}" type="pres">
      <dgm:prSet presAssocID="{C93FC2A9-F59A-0B4A-97BE-BDFF98E72665}" presName="txThree" presStyleLbl="node3" presStyleIdx="1" presStyleCnt="2">
        <dgm:presLayoutVars>
          <dgm:chPref val="3"/>
        </dgm:presLayoutVars>
      </dgm:prSet>
      <dgm:spPr/>
    </dgm:pt>
    <dgm:pt modelId="{127C1548-70B1-2648-8E23-3B1FCD8D6FF5}" type="pres">
      <dgm:prSet presAssocID="{C93FC2A9-F59A-0B4A-97BE-BDFF98E72665}" presName="parTransThree" presStyleCnt="0"/>
      <dgm:spPr/>
    </dgm:pt>
    <dgm:pt modelId="{75FA1D66-372D-604D-86B8-EB0ED60968D7}" type="pres">
      <dgm:prSet presAssocID="{C93FC2A9-F59A-0B4A-97BE-BDFF98E72665}" presName="horzThree" presStyleCnt="0"/>
      <dgm:spPr/>
    </dgm:pt>
    <dgm:pt modelId="{B35FF0C2-6AD8-3542-A0BB-25357A79F488}" type="pres">
      <dgm:prSet presAssocID="{71EFB569-B33D-D046-82D4-DDA145A3FFFA}" presName="vertFour" presStyleCnt="0">
        <dgm:presLayoutVars>
          <dgm:chPref val="3"/>
        </dgm:presLayoutVars>
      </dgm:prSet>
      <dgm:spPr/>
    </dgm:pt>
    <dgm:pt modelId="{20D193BE-C384-7C43-8538-9F12695E710D}" type="pres">
      <dgm:prSet presAssocID="{71EFB569-B33D-D046-82D4-DDA145A3FFFA}" presName="txFour" presStyleLbl="node4" presStyleIdx="3" presStyleCnt="10">
        <dgm:presLayoutVars>
          <dgm:chPref val="3"/>
        </dgm:presLayoutVars>
      </dgm:prSet>
      <dgm:spPr/>
    </dgm:pt>
    <dgm:pt modelId="{4BC6048A-BD53-9846-B0AE-FD0556887025}" type="pres">
      <dgm:prSet presAssocID="{71EFB569-B33D-D046-82D4-DDA145A3FFFA}" presName="parTransFour" presStyleCnt="0"/>
      <dgm:spPr/>
    </dgm:pt>
    <dgm:pt modelId="{20FF46CA-D1FA-AC48-BF3D-19E0D7268FAB}" type="pres">
      <dgm:prSet presAssocID="{71EFB569-B33D-D046-82D4-DDA145A3FFFA}" presName="horzFour" presStyleCnt="0"/>
      <dgm:spPr/>
    </dgm:pt>
    <dgm:pt modelId="{9B54EE30-2713-A747-9174-73ED72E9E657}" type="pres">
      <dgm:prSet presAssocID="{6177AD7C-0010-AB4C-BB88-5D187FC5DD15}" presName="vertFour" presStyleCnt="0">
        <dgm:presLayoutVars>
          <dgm:chPref val="3"/>
        </dgm:presLayoutVars>
      </dgm:prSet>
      <dgm:spPr/>
    </dgm:pt>
    <dgm:pt modelId="{E966E470-CBF5-2042-BB95-BCF3AFD05677}" type="pres">
      <dgm:prSet presAssocID="{6177AD7C-0010-AB4C-BB88-5D187FC5DD15}" presName="txFour" presStyleLbl="node4" presStyleIdx="4" presStyleCnt="10">
        <dgm:presLayoutVars>
          <dgm:chPref val="3"/>
        </dgm:presLayoutVars>
      </dgm:prSet>
      <dgm:spPr/>
    </dgm:pt>
    <dgm:pt modelId="{1FF95EAC-430A-E040-AD00-54C7D63AA182}" type="pres">
      <dgm:prSet presAssocID="{6177AD7C-0010-AB4C-BB88-5D187FC5DD15}" presName="parTransFour" presStyleCnt="0"/>
      <dgm:spPr/>
    </dgm:pt>
    <dgm:pt modelId="{ED8B9FB2-19F5-8B43-9FBF-CE02F7078792}" type="pres">
      <dgm:prSet presAssocID="{6177AD7C-0010-AB4C-BB88-5D187FC5DD15}" presName="horzFour" presStyleCnt="0"/>
      <dgm:spPr/>
    </dgm:pt>
    <dgm:pt modelId="{E29F3029-88B9-C84A-AA22-6764E14C0989}" type="pres">
      <dgm:prSet presAssocID="{8B452CC7-B358-EE4B-9921-533211AFED30}" presName="vertFour" presStyleCnt="0">
        <dgm:presLayoutVars>
          <dgm:chPref val="3"/>
        </dgm:presLayoutVars>
      </dgm:prSet>
      <dgm:spPr/>
    </dgm:pt>
    <dgm:pt modelId="{E5791938-FAD1-2540-98A3-A080829F70A2}" type="pres">
      <dgm:prSet presAssocID="{8B452CC7-B358-EE4B-9921-533211AFED30}" presName="txFour" presStyleLbl="node4" presStyleIdx="5" presStyleCnt="10">
        <dgm:presLayoutVars>
          <dgm:chPref val="3"/>
        </dgm:presLayoutVars>
      </dgm:prSet>
      <dgm:spPr/>
    </dgm:pt>
    <dgm:pt modelId="{D1B82FB4-1AF2-EF4E-98F8-F94FD68C6F9D}" type="pres">
      <dgm:prSet presAssocID="{8B452CC7-B358-EE4B-9921-533211AFED30}" presName="horzFour" presStyleCnt="0"/>
      <dgm:spPr/>
    </dgm:pt>
    <dgm:pt modelId="{BB8A552A-387D-A243-99FA-E592E9CDF6B9}" type="pres">
      <dgm:prSet presAssocID="{C43E3C39-EED2-944E-B456-B3860BE574A2}" presName="sibSpaceFour" presStyleCnt="0"/>
      <dgm:spPr/>
    </dgm:pt>
    <dgm:pt modelId="{BF6748ED-B194-5D4F-91E1-BE02F78628FC}" type="pres">
      <dgm:prSet presAssocID="{29B4C5DB-CD0B-3C4E-9834-F95DCF7E21C8}" presName="vertFour" presStyleCnt="0">
        <dgm:presLayoutVars>
          <dgm:chPref val="3"/>
        </dgm:presLayoutVars>
      </dgm:prSet>
      <dgm:spPr/>
    </dgm:pt>
    <dgm:pt modelId="{D2A11683-05DD-2340-867A-174B77B6F2CD}" type="pres">
      <dgm:prSet presAssocID="{29B4C5DB-CD0B-3C4E-9834-F95DCF7E21C8}" presName="txFour" presStyleLbl="node4" presStyleIdx="6" presStyleCnt="10">
        <dgm:presLayoutVars>
          <dgm:chPref val="3"/>
        </dgm:presLayoutVars>
      </dgm:prSet>
      <dgm:spPr/>
    </dgm:pt>
    <dgm:pt modelId="{411C7707-C911-D342-AC9F-4AD57FAD5CCF}" type="pres">
      <dgm:prSet presAssocID="{29B4C5DB-CD0B-3C4E-9834-F95DCF7E21C8}" presName="parTransFour" presStyleCnt="0"/>
      <dgm:spPr/>
    </dgm:pt>
    <dgm:pt modelId="{481FC189-1537-A74B-8D0F-FF8DFFDC5E0E}" type="pres">
      <dgm:prSet presAssocID="{29B4C5DB-CD0B-3C4E-9834-F95DCF7E21C8}" presName="horzFour" presStyleCnt="0"/>
      <dgm:spPr/>
    </dgm:pt>
    <dgm:pt modelId="{DA8A286E-CE5D-6E42-99C4-549E0C67F666}" type="pres">
      <dgm:prSet presAssocID="{F5909450-2974-9A45-9245-C7FFEE12D0C7}" presName="vertFour" presStyleCnt="0">
        <dgm:presLayoutVars>
          <dgm:chPref val="3"/>
        </dgm:presLayoutVars>
      </dgm:prSet>
      <dgm:spPr/>
    </dgm:pt>
    <dgm:pt modelId="{75E4E186-B54C-8F45-800C-297122127A3D}" type="pres">
      <dgm:prSet presAssocID="{F5909450-2974-9A45-9245-C7FFEE12D0C7}" presName="txFour" presStyleLbl="node4" presStyleIdx="7" presStyleCnt="10">
        <dgm:presLayoutVars>
          <dgm:chPref val="3"/>
        </dgm:presLayoutVars>
      </dgm:prSet>
      <dgm:spPr/>
    </dgm:pt>
    <dgm:pt modelId="{902C8649-BD85-DF46-A080-68E54BE79E3C}" type="pres">
      <dgm:prSet presAssocID="{F5909450-2974-9A45-9245-C7FFEE12D0C7}" presName="horzFour" presStyleCnt="0"/>
      <dgm:spPr/>
    </dgm:pt>
    <dgm:pt modelId="{5D83F441-C71B-4A42-9674-94CD65F7ADF0}" type="pres">
      <dgm:prSet presAssocID="{C45899C1-B443-BE41-8D93-65A914386DC7}" presName="sibSpaceFour" presStyleCnt="0"/>
      <dgm:spPr/>
    </dgm:pt>
    <dgm:pt modelId="{CAE1D1AA-141D-BF42-AD19-C07D41C9715E}" type="pres">
      <dgm:prSet presAssocID="{65F62ECE-8381-6F4F-A980-4DFA6B8B5E61}" presName="vertFour" presStyleCnt="0">
        <dgm:presLayoutVars>
          <dgm:chPref val="3"/>
        </dgm:presLayoutVars>
      </dgm:prSet>
      <dgm:spPr/>
    </dgm:pt>
    <dgm:pt modelId="{A123A3BA-C774-194A-8E73-0670BF6F2C8A}" type="pres">
      <dgm:prSet presAssocID="{65F62ECE-8381-6F4F-A980-4DFA6B8B5E61}" presName="txFour" presStyleLbl="node4" presStyleIdx="8" presStyleCnt="10">
        <dgm:presLayoutVars>
          <dgm:chPref val="3"/>
        </dgm:presLayoutVars>
      </dgm:prSet>
      <dgm:spPr/>
    </dgm:pt>
    <dgm:pt modelId="{933D5F02-972C-CD40-A7E2-0C9B501417C7}" type="pres">
      <dgm:prSet presAssocID="{65F62ECE-8381-6F4F-A980-4DFA6B8B5E61}" presName="parTransFour" presStyleCnt="0"/>
      <dgm:spPr/>
    </dgm:pt>
    <dgm:pt modelId="{280E1FF3-A094-C443-B8AC-34089FE211ED}" type="pres">
      <dgm:prSet presAssocID="{65F62ECE-8381-6F4F-A980-4DFA6B8B5E61}" presName="horzFour" presStyleCnt="0"/>
      <dgm:spPr/>
    </dgm:pt>
    <dgm:pt modelId="{5BD0D785-BB37-B24F-965A-CE8C1EE1AC89}" type="pres">
      <dgm:prSet presAssocID="{F6A03FA4-216B-644E-8D4D-3501D53389AE}" presName="vertFour" presStyleCnt="0">
        <dgm:presLayoutVars>
          <dgm:chPref val="3"/>
        </dgm:presLayoutVars>
      </dgm:prSet>
      <dgm:spPr/>
    </dgm:pt>
    <dgm:pt modelId="{C4446872-13CA-3246-B308-F8834520587F}" type="pres">
      <dgm:prSet presAssocID="{F6A03FA4-216B-644E-8D4D-3501D53389AE}" presName="txFour" presStyleLbl="node4" presStyleIdx="9" presStyleCnt="10">
        <dgm:presLayoutVars>
          <dgm:chPref val="3"/>
        </dgm:presLayoutVars>
      </dgm:prSet>
      <dgm:spPr/>
    </dgm:pt>
    <dgm:pt modelId="{566D2CED-9905-2048-9545-24D783DE15C7}" type="pres">
      <dgm:prSet presAssocID="{F6A03FA4-216B-644E-8D4D-3501D53389AE}" presName="horzFour" presStyleCnt="0"/>
      <dgm:spPr/>
    </dgm:pt>
  </dgm:ptLst>
  <dgm:cxnLst>
    <dgm:cxn modelId="{0B19C802-EB1D-CD45-8CFE-80615B84F162}" srcId="{4EC817C7-5112-3247-A283-DCC015202927}" destId="{3BC780F1-A1E5-604B-940A-95A4F580DC34}" srcOrd="0" destOrd="0" parTransId="{54D180E5-8E1B-B447-8D9B-70B490869D19}" sibTransId="{0145B8EF-7619-A94A-A65D-317583927FE9}"/>
    <dgm:cxn modelId="{565F3E0C-D298-7448-A909-48A0981EBD48}" srcId="{538E56B2-E35C-2C49-B28C-85F3F82CDE4F}" destId="{C93FC2A9-F59A-0B4A-97BE-BDFF98E72665}" srcOrd="0" destOrd="0" parTransId="{76A7B90B-917A-EC4C-9B35-8698EDD72520}" sibTransId="{FCC23B52-EB20-C54F-B4C9-D4B05725412A}"/>
    <dgm:cxn modelId="{1D068516-101F-F24C-91A5-7E18F8629982}" srcId="{29B4C5DB-CD0B-3C4E-9834-F95DCF7E21C8}" destId="{F5909450-2974-9A45-9245-C7FFEE12D0C7}" srcOrd="0" destOrd="0" parTransId="{0793A2E3-374B-DF46-9BB0-359B714B1956}" sibTransId="{E55F5EF3-6DEF-244C-9755-CDF98035010C}"/>
    <dgm:cxn modelId="{18BD7627-1EAA-1F47-9951-9263B9895304}" srcId="{B1BB2978-FB4C-7444-B16D-2329F48EA13C}" destId="{538E56B2-E35C-2C49-B28C-85F3F82CDE4F}" srcOrd="1" destOrd="0" parTransId="{228C1A33-E230-C345-B5DA-35A7F3146119}" sibTransId="{83987375-19B9-2844-AEF3-050A9BAE95F7}"/>
    <dgm:cxn modelId="{8396742E-F7FC-DD44-B652-4DF9F90467F7}" srcId="{0334000B-2948-194C-B858-21E07D18B430}" destId="{4EC817C7-5112-3247-A283-DCC015202927}" srcOrd="0" destOrd="0" parTransId="{E5E46DFE-CA54-4A43-AA82-D00D79165C92}" sibTransId="{4EB83D44-7CD9-EE46-9E15-D5FDB1AEB181}"/>
    <dgm:cxn modelId="{87C77530-DB43-374C-AD9D-8B82D91172EB}" type="presOf" srcId="{C93FC2A9-F59A-0B4A-97BE-BDFF98E72665}" destId="{B0E4D93B-95A6-FB4B-AC24-EB86B9C15D08}" srcOrd="0" destOrd="0" presId="urn:microsoft.com/office/officeart/2005/8/layout/hierarchy4"/>
    <dgm:cxn modelId="{8C23D15C-204C-7740-8DF7-41B5F8555258}" srcId="{71EFB569-B33D-D046-82D4-DDA145A3FFFA}" destId="{65F62ECE-8381-6F4F-A980-4DFA6B8B5E61}" srcOrd="2" destOrd="0" parTransId="{C2240EB5-9B22-3645-B092-3C34D4270A6C}" sibTransId="{29CB72F9-D3D7-E940-BC94-871634992191}"/>
    <dgm:cxn modelId="{85622964-BA35-404E-B56F-4926C80DF5C3}" type="presOf" srcId="{4EC817C7-5112-3247-A283-DCC015202927}" destId="{2A82E4B1-673A-CF47-ADC3-D984C1459710}" srcOrd="0" destOrd="0" presId="urn:microsoft.com/office/officeart/2005/8/layout/hierarchy4"/>
    <dgm:cxn modelId="{79891A66-8F13-4C49-8421-7DCAB6C83453}" srcId="{65F62ECE-8381-6F4F-A980-4DFA6B8B5E61}" destId="{F6A03FA4-216B-644E-8D4D-3501D53389AE}" srcOrd="0" destOrd="0" parTransId="{CD1D9547-5C23-B446-9C97-2A8DA818653D}" sibTransId="{17621A31-EA98-B54B-A667-FEDD9EFB7414}"/>
    <dgm:cxn modelId="{C1B12A67-2742-D542-A255-2AA164B562F1}" srcId="{71EFB569-B33D-D046-82D4-DDA145A3FFFA}" destId="{29B4C5DB-CD0B-3C4E-9834-F95DCF7E21C8}" srcOrd="1" destOrd="0" parTransId="{1EBDF8F9-E602-484B-A156-61F47E80DE11}" sibTransId="{C45899C1-B443-BE41-8D93-65A914386DC7}"/>
    <dgm:cxn modelId="{E24D9271-12CD-414C-886D-BCBE95D970F9}" type="presOf" srcId="{29B4C5DB-CD0B-3C4E-9834-F95DCF7E21C8}" destId="{D2A11683-05DD-2340-867A-174B77B6F2CD}" srcOrd="0" destOrd="0" presId="urn:microsoft.com/office/officeart/2005/8/layout/hierarchy4"/>
    <dgm:cxn modelId="{D307DC80-7850-0745-B53E-2821769679C7}" type="presOf" srcId="{F6A03FA4-216B-644E-8D4D-3501D53389AE}" destId="{C4446872-13CA-3246-B308-F8834520587F}" srcOrd="0" destOrd="0" presId="urn:microsoft.com/office/officeart/2005/8/layout/hierarchy4"/>
    <dgm:cxn modelId="{C15D3584-F26D-7543-80B9-BF51EEC77F39}" type="presOf" srcId="{65F62ECE-8381-6F4F-A980-4DFA6B8B5E61}" destId="{A123A3BA-C774-194A-8E73-0670BF6F2C8A}" srcOrd="0" destOrd="0" presId="urn:microsoft.com/office/officeart/2005/8/layout/hierarchy4"/>
    <dgm:cxn modelId="{DD94F38B-B079-C149-87A1-834B0758E814}" srcId="{71EFB569-B33D-D046-82D4-DDA145A3FFFA}" destId="{6177AD7C-0010-AB4C-BB88-5D187FC5DD15}" srcOrd="0" destOrd="0" parTransId="{0B0EDAA4-2037-4B4A-8132-A6410377CE1F}" sibTransId="{C43E3C39-EED2-944E-B456-B3860BE574A2}"/>
    <dgm:cxn modelId="{8592A890-CDF5-924B-AEFF-4104810B46A6}" type="presOf" srcId="{6301D513-04B3-DC4E-BB8F-955F53186041}" destId="{8645ADDF-8C24-A142-B112-ED897923AE5D}" srcOrd="0" destOrd="0" presId="urn:microsoft.com/office/officeart/2005/8/layout/hierarchy4"/>
    <dgm:cxn modelId="{FE460A94-E145-2E49-8439-AED339089098}" type="presOf" srcId="{F5909450-2974-9A45-9245-C7FFEE12D0C7}" destId="{75E4E186-B54C-8F45-800C-297122127A3D}" srcOrd="0" destOrd="0" presId="urn:microsoft.com/office/officeart/2005/8/layout/hierarchy4"/>
    <dgm:cxn modelId="{B7057F99-5390-EF4D-933E-1D5152D9CD8C}" srcId="{B1BB2978-FB4C-7444-B16D-2329F48EA13C}" destId="{0334000B-2948-194C-B858-21E07D18B430}" srcOrd="0" destOrd="0" parTransId="{D9866108-E0CC-974E-8385-563DA18ED6A3}" sibTransId="{47019244-AD1D-3E42-8FBB-BA212F80245E}"/>
    <dgm:cxn modelId="{C547E59D-ABF2-394E-AD5B-F96769EC8273}" type="presOf" srcId="{0334000B-2948-194C-B858-21E07D18B430}" destId="{65240E2A-CC22-7249-9226-A61CE573493E}" srcOrd="0" destOrd="0" presId="urn:microsoft.com/office/officeart/2005/8/layout/hierarchy4"/>
    <dgm:cxn modelId="{781EC0A8-D54A-FC40-AB7B-4449D760210A}" type="presOf" srcId="{6177AD7C-0010-AB4C-BB88-5D187FC5DD15}" destId="{E966E470-CBF5-2042-BB95-BCF3AFD05677}" srcOrd="0" destOrd="0" presId="urn:microsoft.com/office/officeart/2005/8/layout/hierarchy4"/>
    <dgm:cxn modelId="{7B7EB6AD-5EE9-7045-97F2-719EE538F549}" srcId="{C93FC2A9-F59A-0B4A-97BE-BDFF98E72665}" destId="{71EFB569-B33D-D046-82D4-DDA145A3FFFA}" srcOrd="0" destOrd="0" parTransId="{923A27A9-A54F-1141-8030-B903FDD80C99}" sibTransId="{02E784B4-21C8-FA4A-9F76-FDA65D273FA9}"/>
    <dgm:cxn modelId="{7229D4AD-B8C5-5A4B-B9E4-60F51B3004AA}" srcId="{6177AD7C-0010-AB4C-BB88-5D187FC5DD15}" destId="{8B452CC7-B358-EE4B-9921-533211AFED30}" srcOrd="0" destOrd="0" parTransId="{AC058961-3FBD-5647-A42B-A08A82CE8B76}" sibTransId="{781102E6-E105-2F4B-8C97-1E57E65C13A8}"/>
    <dgm:cxn modelId="{144DCEB1-3AFB-754B-9C7E-5EF9783D0FD0}" srcId="{02885A9F-ED03-4E44-BC60-6577FD1A7DB7}" destId="{6301D513-04B3-DC4E-BB8F-955F53186041}" srcOrd="0" destOrd="0" parTransId="{D503E984-86FC-BB4B-8EAF-66C0F29FDA61}" sibTransId="{CF4160DB-8230-5344-8706-A111A8F0A4D4}"/>
    <dgm:cxn modelId="{417084B4-B5FA-A943-A2E5-BFF8590EF579}" type="presOf" srcId="{B1BB2978-FB4C-7444-B16D-2329F48EA13C}" destId="{B258DE68-BEA5-1947-AA64-2A48C5680B96}" srcOrd="0" destOrd="0" presId="urn:microsoft.com/office/officeart/2005/8/layout/hierarchy4"/>
    <dgm:cxn modelId="{A66195B4-C474-E24B-926B-8674CA020758}" type="presOf" srcId="{9823A4F4-3F57-DD42-845D-E303DD12AD02}" destId="{189E5005-5359-FB4D-9F92-0B2302AADDD4}" srcOrd="0" destOrd="0" presId="urn:microsoft.com/office/officeart/2005/8/layout/hierarchy4"/>
    <dgm:cxn modelId="{E3F0F1BD-D60D-3447-9728-2556755FE4F3}" type="presOf" srcId="{02885A9F-ED03-4E44-BC60-6577FD1A7DB7}" destId="{E2F34657-24ED-D848-B02E-EEAA8A248E61}" srcOrd="0" destOrd="0" presId="urn:microsoft.com/office/officeart/2005/8/layout/hierarchy4"/>
    <dgm:cxn modelId="{693C4AC2-9827-274C-B172-0331CC4E3FBF}" type="presOf" srcId="{8B452CC7-B358-EE4B-9921-533211AFED30}" destId="{E5791938-FAD1-2540-98A3-A080829F70A2}" srcOrd="0" destOrd="0" presId="urn:microsoft.com/office/officeart/2005/8/layout/hierarchy4"/>
    <dgm:cxn modelId="{BF38DFCE-BE1D-AD4A-BE0B-E11E212AB79B}" type="presOf" srcId="{538E56B2-E35C-2C49-B28C-85F3F82CDE4F}" destId="{B6AC3728-8AFA-9F4E-831C-C9E20EA52BE7}" srcOrd="0" destOrd="0" presId="urn:microsoft.com/office/officeart/2005/8/layout/hierarchy4"/>
    <dgm:cxn modelId="{5555FFD3-0304-2A4A-97FE-6AAB165E0A17}" type="presOf" srcId="{71EFB569-B33D-D046-82D4-DDA145A3FFFA}" destId="{20D193BE-C384-7C43-8538-9F12695E710D}" srcOrd="0" destOrd="0" presId="urn:microsoft.com/office/officeart/2005/8/layout/hierarchy4"/>
    <dgm:cxn modelId="{89A7BDE6-3215-244B-B585-D97A397E8667}" type="presOf" srcId="{3BC780F1-A1E5-604B-940A-95A4F580DC34}" destId="{13CEF753-498C-5043-89B3-71764BB38172}" srcOrd="0" destOrd="0" presId="urn:microsoft.com/office/officeart/2005/8/layout/hierarchy4"/>
    <dgm:cxn modelId="{B17471EF-5F7A-2445-B098-551881677C9C}" srcId="{9823A4F4-3F57-DD42-845D-E303DD12AD02}" destId="{B1BB2978-FB4C-7444-B16D-2329F48EA13C}" srcOrd="0" destOrd="0" parTransId="{5B3450E5-15C6-C249-856B-4FE00F80C366}" sibTransId="{624EA316-0101-4F43-8F92-2EF892FD3A78}"/>
    <dgm:cxn modelId="{0A81E5F3-2A33-2347-9315-945037D9B6F3}" srcId="{3BC780F1-A1E5-604B-940A-95A4F580DC34}" destId="{02885A9F-ED03-4E44-BC60-6577FD1A7DB7}" srcOrd="0" destOrd="0" parTransId="{B77CD6BF-B1CA-F94B-AB10-AC24D679ADB5}" sibTransId="{BEADC048-3EFF-F64F-A6DB-0689D1F744CA}"/>
    <dgm:cxn modelId="{2B7D645C-A949-0147-8BB4-F95B3C0C7910}" type="presParOf" srcId="{189E5005-5359-FB4D-9F92-0B2302AADDD4}" destId="{66C0E7BD-493B-D446-8422-F9565723F565}" srcOrd="0" destOrd="0" presId="urn:microsoft.com/office/officeart/2005/8/layout/hierarchy4"/>
    <dgm:cxn modelId="{E9C5C789-6745-934A-B900-31B9BF8CCC32}" type="presParOf" srcId="{66C0E7BD-493B-D446-8422-F9565723F565}" destId="{B258DE68-BEA5-1947-AA64-2A48C5680B96}" srcOrd="0" destOrd="0" presId="urn:microsoft.com/office/officeart/2005/8/layout/hierarchy4"/>
    <dgm:cxn modelId="{6AA1865E-23B2-C04C-8224-17273C4C90D1}" type="presParOf" srcId="{66C0E7BD-493B-D446-8422-F9565723F565}" destId="{9B7B7AF4-653C-EA40-B6C3-516688C41E08}" srcOrd="1" destOrd="0" presId="urn:microsoft.com/office/officeart/2005/8/layout/hierarchy4"/>
    <dgm:cxn modelId="{D42F5773-1C62-1E4D-AB22-84BF9A3DE870}" type="presParOf" srcId="{66C0E7BD-493B-D446-8422-F9565723F565}" destId="{E989CAA4-E717-CD4B-951B-455459303B72}" srcOrd="2" destOrd="0" presId="urn:microsoft.com/office/officeart/2005/8/layout/hierarchy4"/>
    <dgm:cxn modelId="{C9CFFBA1-7DEA-C343-88BA-452B7CF7F4F3}" type="presParOf" srcId="{E989CAA4-E717-CD4B-951B-455459303B72}" destId="{D587186C-9633-0740-BD60-A841845894CD}" srcOrd="0" destOrd="0" presId="urn:microsoft.com/office/officeart/2005/8/layout/hierarchy4"/>
    <dgm:cxn modelId="{E6B6BC65-9FAC-AF46-9C50-593784C9A644}" type="presParOf" srcId="{D587186C-9633-0740-BD60-A841845894CD}" destId="{65240E2A-CC22-7249-9226-A61CE573493E}" srcOrd="0" destOrd="0" presId="urn:microsoft.com/office/officeart/2005/8/layout/hierarchy4"/>
    <dgm:cxn modelId="{FCCCDB31-7A53-BC44-8FE1-60FDE9CF8631}" type="presParOf" srcId="{D587186C-9633-0740-BD60-A841845894CD}" destId="{7DE0DAF3-D038-0E47-B186-37891F8E0215}" srcOrd="1" destOrd="0" presId="urn:microsoft.com/office/officeart/2005/8/layout/hierarchy4"/>
    <dgm:cxn modelId="{C09C10E4-33DA-4B42-9FA1-3BE229BA1E19}" type="presParOf" srcId="{D587186C-9633-0740-BD60-A841845894CD}" destId="{D2696C0C-B091-CF46-8C2A-B3E2DCB7DD2B}" srcOrd="2" destOrd="0" presId="urn:microsoft.com/office/officeart/2005/8/layout/hierarchy4"/>
    <dgm:cxn modelId="{08C0C70F-F31D-7143-9FA8-ADBC9FAC6BB3}" type="presParOf" srcId="{D2696C0C-B091-CF46-8C2A-B3E2DCB7DD2B}" destId="{490C3E17-DEA8-3941-9F49-A9CDC42A30FB}" srcOrd="0" destOrd="0" presId="urn:microsoft.com/office/officeart/2005/8/layout/hierarchy4"/>
    <dgm:cxn modelId="{F4235B47-D5E1-AF45-8100-1F4429C15911}" type="presParOf" srcId="{490C3E17-DEA8-3941-9F49-A9CDC42A30FB}" destId="{2A82E4B1-673A-CF47-ADC3-D984C1459710}" srcOrd="0" destOrd="0" presId="urn:microsoft.com/office/officeart/2005/8/layout/hierarchy4"/>
    <dgm:cxn modelId="{E3769A5B-9859-9E43-98DB-70C81D6061E5}" type="presParOf" srcId="{490C3E17-DEA8-3941-9F49-A9CDC42A30FB}" destId="{BEA5C641-3D24-4249-AC5B-04A680C6AD83}" srcOrd="1" destOrd="0" presId="urn:microsoft.com/office/officeart/2005/8/layout/hierarchy4"/>
    <dgm:cxn modelId="{B38E08B4-9EFF-BF4A-BEBA-F45A5F244194}" type="presParOf" srcId="{490C3E17-DEA8-3941-9F49-A9CDC42A30FB}" destId="{BBE3BD7B-08F0-F140-A9E1-64516EA8B5D8}" srcOrd="2" destOrd="0" presId="urn:microsoft.com/office/officeart/2005/8/layout/hierarchy4"/>
    <dgm:cxn modelId="{1864D629-8836-1E43-A166-1E638E63990B}" type="presParOf" srcId="{BBE3BD7B-08F0-F140-A9E1-64516EA8B5D8}" destId="{3A7E09E7-79ED-7A47-B3D6-B1E85677D997}" srcOrd="0" destOrd="0" presId="urn:microsoft.com/office/officeart/2005/8/layout/hierarchy4"/>
    <dgm:cxn modelId="{FD852964-0FDE-D240-8985-1EDA87EAFA33}" type="presParOf" srcId="{3A7E09E7-79ED-7A47-B3D6-B1E85677D997}" destId="{13CEF753-498C-5043-89B3-71764BB38172}" srcOrd="0" destOrd="0" presId="urn:microsoft.com/office/officeart/2005/8/layout/hierarchy4"/>
    <dgm:cxn modelId="{1ECE85B6-9E01-7A41-9D1C-995259CD2CAE}" type="presParOf" srcId="{3A7E09E7-79ED-7A47-B3D6-B1E85677D997}" destId="{86075EE1-0E6E-244A-A787-2218B04E5A27}" srcOrd="1" destOrd="0" presId="urn:microsoft.com/office/officeart/2005/8/layout/hierarchy4"/>
    <dgm:cxn modelId="{137B7C66-AE77-2449-A3EB-2B7BD9ABEB99}" type="presParOf" srcId="{3A7E09E7-79ED-7A47-B3D6-B1E85677D997}" destId="{F873F6A1-7895-7340-99D1-F8CBB6CE1AAB}" srcOrd="2" destOrd="0" presId="urn:microsoft.com/office/officeart/2005/8/layout/hierarchy4"/>
    <dgm:cxn modelId="{2B7E9CCD-BD33-B14B-B0EF-079F85773CCD}" type="presParOf" srcId="{F873F6A1-7895-7340-99D1-F8CBB6CE1AAB}" destId="{C02F680B-8B1C-5144-93F6-61B0E478B6B7}" srcOrd="0" destOrd="0" presId="urn:microsoft.com/office/officeart/2005/8/layout/hierarchy4"/>
    <dgm:cxn modelId="{33AD5902-531B-C74E-BD34-D9416B2802D4}" type="presParOf" srcId="{C02F680B-8B1C-5144-93F6-61B0E478B6B7}" destId="{E2F34657-24ED-D848-B02E-EEAA8A248E61}" srcOrd="0" destOrd="0" presId="urn:microsoft.com/office/officeart/2005/8/layout/hierarchy4"/>
    <dgm:cxn modelId="{A7537A4E-738A-C841-913F-154A69ED62BB}" type="presParOf" srcId="{C02F680B-8B1C-5144-93F6-61B0E478B6B7}" destId="{58E4E83A-C558-B448-8E3F-9F6ED9D03330}" srcOrd="1" destOrd="0" presId="urn:microsoft.com/office/officeart/2005/8/layout/hierarchy4"/>
    <dgm:cxn modelId="{FA30ECF2-D51F-D64C-BA75-FBFE2A512971}" type="presParOf" srcId="{C02F680B-8B1C-5144-93F6-61B0E478B6B7}" destId="{C617C7D8-E85F-CF49-A8D5-AB6E1781C617}" srcOrd="2" destOrd="0" presId="urn:microsoft.com/office/officeart/2005/8/layout/hierarchy4"/>
    <dgm:cxn modelId="{96BB50D2-12C6-8C41-AE20-23F0B8508F7C}" type="presParOf" srcId="{C617C7D8-E85F-CF49-A8D5-AB6E1781C617}" destId="{A71D45E2-384A-FE49-8446-91886B047904}" srcOrd="0" destOrd="0" presId="urn:microsoft.com/office/officeart/2005/8/layout/hierarchy4"/>
    <dgm:cxn modelId="{D0CCC71D-B14E-B64D-BCDE-CB0AC4A6D204}" type="presParOf" srcId="{A71D45E2-384A-FE49-8446-91886B047904}" destId="{8645ADDF-8C24-A142-B112-ED897923AE5D}" srcOrd="0" destOrd="0" presId="urn:microsoft.com/office/officeart/2005/8/layout/hierarchy4"/>
    <dgm:cxn modelId="{6377EAD7-AC63-FB4C-B700-F706908B756E}" type="presParOf" srcId="{A71D45E2-384A-FE49-8446-91886B047904}" destId="{C4234F8A-6F35-A247-A858-C25BCA736BC7}" srcOrd="1" destOrd="0" presId="urn:microsoft.com/office/officeart/2005/8/layout/hierarchy4"/>
    <dgm:cxn modelId="{754388EF-20CF-1B4E-BEAD-408E278C4F81}" type="presParOf" srcId="{E989CAA4-E717-CD4B-951B-455459303B72}" destId="{26FA62BD-CDF3-8744-9B3C-310898028C2C}" srcOrd="1" destOrd="0" presId="urn:microsoft.com/office/officeart/2005/8/layout/hierarchy4"/>
    <dgm:cxn modelId="{C35AB2C1-EF91-A642-89E1-C67DCBF452F9}" type="presParOf" srcId="{E989CAA4-E717-CD4B-951B-455459303B72}" destId="{E5645BA2-3E18-F34D-9DC8-FE0FFBE2BA90}" srcOrd="2" destOrd="0" presId="urn:microsoft.com/office/officeart/2005/8/layout/hierarchy4"/>
    <dgm:cxn modelId="{88E73880-F1DA-964C-910C-D64ACF4CC020}" type="presParOf" srcId="{E5645BA2-3E18-F34D-9DC8-FE0FFBE2BA90}" destId="{B6AC3728-8AFA-9F4E-831C-C9E20EA52BE7}" srcOrd="0" destOrd="0" presId="urn:microsoft.com/office/officeart/2005/8/layout/hierarchy4"/>
    <dgm:cxn modelId="{270A5BD2-10D1-A140-85F5-F99555130F0C}" type="presParOf" srcId="{E5645BA2-3E18-F34D-9DC8-FE0FFBE2BA90}" destId="{F0B99257-BB53-8040-A40C-F550DA944D97}" srcOrd="1" destOrd="0" presId="urn:microsoft.com/office/officeart/2005/8/layout/hierarchy4"/>
    <dgm:cxn modelId="{66B86382-4E75-8F49-8CB5-C45471028F57}" type="presParOf" srcId="{E5645BA2-3E18-F34D-9DC8-FE0FFBE2BA90}" destId="{61D6D706-F76C-A64F-9FA9-82F9CCE30727}" srcOrd="2" destOrd="0" presId="urn:microsoft.com/office/officeart/2005/8/layout/hierarchy4"/>
    <dgm:cxn modelId="{A47C5BCC-E5A2-6548-87E6-FD7F891BEB9E}" type="presParOf" srcId="{61D6D706-F76C-A64F-9FA9-82F9CCE30727}" destId="{16CCD941-7250-484E-B9F8-B20451E55CA7}" srcOrd="0" destOrd="0" presId="urn:microsoft.com/office/officeart/2005/8/layout/hierarchy4"/>
    <dgm:cxn modelId="{813FE7E7-B6DD-B043-8CE8-54C8E8A48D58}" type="presParOf" srcId="{16CCD941-7250-484E-B9F8-B20451E55CA7}" destId="{B0E4D93B-95A6-FB4B-AC24-EB86B9C15D08}" srcOrd="0" destOrd="0" presId="urn:microsoft.com/office/officeart/2005/8/layout/hierarchy4"/>
    <dgm:cxn modelId="{8BA89080-7E4D-7C45-968F-E659E0B1E945}" type="presParOf" srcId="{16CCD941-7250-484E-B9F8-B20451E55CA7}" destId="{127C1548-70B1-2648-8E23-3B1FCD8D6FF5}" srcOrd="1" destOrd="0" presId="urn:microsoft.com/office/officeart/2005/8/layout/hierarchy4"/>
    <dgm:cxn modelId="{61DD6317-9D95-3748-A579-852E04BDAB9D}" type="presParOf" srcId="{16CCD941-7250-484E-B9F8-B20451E55CA7}" destId="{75FA1D66-372D-604D-86B8-EB0ED60968D7}" srcOrd="2" destOrd="0" presId="urn:microsoft.com/office/officeart/2005/8/layout/hierarchy4"/>
    <dgm:cxn modelId="{1ACB68F1-AAB1-5642-94BD-467E1420DBC0}" type="presParOf" srcId="{75FA1D66-372D-604D-86B8-EB0ED60968D7}" destId="{B35FF0C2-6AD8-3542-A0BB-25357A79F488}" srcOrd="0" destOrd="0" presId="urn:microsoft.com/office/officeart/2005/8/layout/hierarchy4"/>
    <dgm:cxn modelId="{C29EE7E1-FFE9-7341-8D98-C833AAE050B6}" type="presParOf" srcId="{B35FF0C2-6AD8-3542-A0BB-25357A79F488}" destId="{20D193BE-C384-7C43-8538-9F12695E710D}" srcOrd="0" destOrd="0" presId="urn:microsoft.com/office/officeart/2005/8/layout/hierarchy4"/>
    <dgm:cxn modelId="{4A7AC709-FFF1-8C43-AD10-84A44A6C8907}" type="presParOf" srcId="{B35FF0C2-6AD8-3542-A0BB-25357A79F488}" destId="{4BC6048A-BD53-9846-B0AE-FD0556887025}" srcOrd="1" destOrd="0" presId="urn:microsoft.com/office/officeart/2005/8/layout/hierarchy4"/>
    <dgm:cxn modelId="{2D493269-D522-3F4A-A3A9-A17D777CF701}" type="presParOf" srcId="{B35FF0C2-6AD8-3542-A0BB-25357A79F488}" destId="{20FF46CA-D1FA-AC48-BF3D-19E0D7268FAB}" srcOrd="2" destOrd="0" presId="urn:microsoft.com/office/officeart/2005/8/layout/hierarchy4"/>
    <dgm:cxn modelId="{D2BC0E2B-57C7-AD48-AABE-5F9D9572BFA5}" type="presParOf" srcId="{20FF46CA-D1FA-AC48-BF3D-19E0D7268FAB}" destId="{9B54EE30-2713-A747-9174-73ED72E9E657}" srcOrd="0" destOrd="0" presId="urn:microsoft.com/office/officeart/2005/8/layout/hierarchy4"/>
    <dgm:cxn modelId="{41C41ABF-1628-9149-BED1-137B08FE49E0}" type="presParOf" srcId="{9B54EE30-2713-A747-9174-73ED72E9E657}" destId="{E966E470-CBF5-2042-BB95-BCF3AFD05677}" srcOrd="0" destOrd="0" presId="urn:microsoft.com/office/officeart/2005/8/layout/hierarchy4"/>
    <dgm:cxn modelId="{4226B02C-206B-5844-974C-AB2F3FA61730}" type="presParOf" srcId="{9B54EE30-2713-A747-9174-73ED72E9E657}" destId="{1FF95EAC-430A-E040-AD00-54C7D63AA182}" srcOrd="1" destOrd="0" presId="urn:microsoft.com/office/officeart/2005/8/layout/hierarchy4"/>
    <dgm:cxn modelId="{1AF91BCD-A008-4A4F-A8A4-8FDBA22D6E6F}" type="presParOf" srcId="{9B54EE30-2713-A747-9174-73ED72E9E657}" destId="{ED8B9FB2-19F5-8B43-9FBF-CE02F7078792}" srcOrd="2" destOrd="0" presId="urn:microsoft.com/office/officeart/2005/8/layout/hierarchy4"/>
    <dgm:cxn modelId="{FA4FE62D-7E30-7744-8603-BF446252EF4A}" type="presParOf" srcId="{ED8B9FB2-19F5-8B43-9FBF-CE02F7078792}" destId="{E29F3029-88B9-C84A-AA22-6764E14C0989}" srcOrd="0" destOrd="0" presId="urn:microsoft.com/office/officeart/2005/8/layout/hierarchy4"/>
    <dgm:cxn modelId="{81E70E26-2247-D34F-8E04-DCE4A935C765}" type="presParOf" srcId="{E29F3029-88B9-C84A-AA22-6764E14C0989}" destId="{E5791938-FAD1-2540-98A3-A080829F70A2}" srcOrd="0" destOrd="0" presId="urn:microsoft.com/office/officeart/2005/8/layout/hierarchy4"/>
    <dgm:cxn modelId="{726A0B8B-B47E-8141-BA65-AA071CB5915F}" type="presParOf" srcId="{E29F3029-88B9-C84A-AA22-6764E14C0989}" destId="{D1B82FB4-1AF2-EF4E-98F8-F94FD68C6F9D}" srcOrd="1" destOrd="0" presId="urn:microsoft.com/office/officeart/2005/8/layout/hierarchy4"/>
    <dgm:cxn modelId="{09873092-00B5-0548-AF8E-9CE1F89F793E}" type="presParOf" srcId="{20FF46CA-D1FA-AC48-BF3D-19E0D7268FAB}" destId="{BB8A552A-387D-A243-99FA-E592E9CDF6B9}" srcOrd="1" destOrd="0" presId="urn:microsoft.com/office/officeart/2005/8/layout/hierarchy4"/>
    <dgm:cxn modelId="{A5F27F56-AC34-0642-84FC-620D138474BC}" type="presParOf" srcId="{20FF46CA-D1FA-AC48-BF3D-19E0D7268FAB}" destId="{BF6748ED-B194-5D4F-91E1-BE02F78628FC}" srcOrd="2" destOrd="0" presId="urn:microsoft.com/office/officeart/2005/8/layout/hierarchy4"/>
    <dgm:cxn modelId="{28E96D03-4BC3-8945-BDA6-4D72DA11EC13}" type="presParOf" srcId="{BF6748ED-B194-5D4F-91E1-BE02F78628FC}" destId="{D2A11683-05DD-2340-867A-174B77B6F2CD}" srcOrd="0" destOrd="0" presId="urn:microsoft.com/office/officeart/2005/8/layout/hierarchy4"/>
    <dgm:cxn modelId="{1831D0D8-D0E2-9642-BDAA-6D4ADE6CCC94}" type="presParOf" srcId="{BF6748ED-B194-5D4F-91E1-BE02F78628FC}" destId="{411C7707-C911-D342-AC9F-4AD57FAD5CCF}" srcOrd="1" destOrd="0" presId="urn:microsoft.com/office/officeart/2005/8/layout/hierarchy4"/>
    <dgm:cxn modelId="{96183B2B-F550-A14A-96C8-C3DAD743D3CF}" type="presParOf" srcId="{BF6748ED-B194-5D4F-91E1-BE02F78628FC}" destId="{481FC189-1537-A74B-8D0F-FF8DFFDC5E0E}" srcOrd="2" destOrd="0" presId="urn:microsoft.com/office/officeart/2005/8/layout/hierarchy4"/>
    <dgm:cxn modelId="{6D30D6A9-C326-3D45-9E30-76601BD08E39}" type="presParOf" srcId="{481FC189-1537-A74B-8D0F-FF8DFFDC5E0E}" destId="{DA8A286E-CE5D-6E42-99C4-549E0C67F666}" srcOrd="0" destOrd="0" presId="urn:microsoft.com/office/officeart/2005/8/layout/hierarchy4"/>
    <dgm:cxn modelId="{5F94A082-ACF5-F942-873D-B250FCD76391}" type="presParOf" srcId="{DA8A286E-CE5D-6E42-99C4-549E0C67F666}" destId="{75E4E186-B54C-8F45-800C-297122127A3D}" srcOrd="0" destOrd="0" presId="urn:microsoft.com/office/officeart/2005/8/layout/hierarchy4"/>
    <dgm:cxn modelId="{15213EF2-3CDE-EE4C-B642-D82A62BBFC96}" type="presParOf" srcId="{DA8A286E-CE5D-6E42-99C4-549E0C67F666}" destId="{902C8649-BD85-DF46-A080-68E54BE79E3C}" srcOrd="1" destOrd="0" presId="urn:microsoft.com/office/officeart/2005/8/layout/hierarchy4"/>
    <dgm:cxn modelId="{209A0751-7823-B04A-8FF0-E5D707243335}" type="presParOf" srcId="{20FF46CA-D1FA-AC48-BF3D-19E0D7268FAB}" destId="{5D83F441-C71B-4A42-9674-94CD65F7ADF0}" srcOrd="3" destOrd="0" presId="urn:microsoft.com/office/officeart/2005/8/layout/hierarchy4"/>
    <dgm:cxn modelId="{BD4E232E-D753-4C46-B53D-695E6EF0184E}" type="presParOf" srcId="{20FF46CA-D1FA-AC48-BF3D-19E0D7268FAB}" destId="{CAE1D1AA-141D-BF42-AD19-C07D41C9715E}" srcOrd="4" destOrd="0" presId="urn:microsoft.com/office/officeart/2005/8/layout/hierarchy4"/>
    <dgm:cxn modelId="{0A990355-C4F7-5C48-8C33-47D9723F5775}" type="presParOf" srcId="{CAE1D1AA-141D-BF42-AD19-C07D41C9715E}" destId="{A123A3BA-C774-194A-8E73-0670BF6F2C8A}" srcOrd="0" destOrd="0" presId="urn:microsoft.com/office/officeart/2005/8/layout/hierarchy4"/>
    <dgm:cxn modelId="{EA6C9B48-5083-4047-883B-84864825E8ED}" type="presParOf" srcId="{CAE1D1AA-141D-BF42-AD19-C07D41C9715E}" destId="{933D5F02-972C-CD40-A7E2-0C9B501417C7}" srcOrd="1" destOrd="0" presId="urn:microsoft.com/office/officeart/2005/8/layout/hierarchy4"/>
    <dgm:cxn modelId="{05F91FA6-D7A9-EC4F-9AAE-E33B728466A6}" type="presParOf" srcId="{CAE1D1AA-141D-BF42-AD19-C07D41C9715E}" destId="{280E1FF3-A094-C443-B8AC-34089FE211ED}" srcOrd="2" destOrd="0" presId="urn:microsoft.com/office/officeart/2005/8/layout/hierarchy4"/>
    <dgm:cxn modelId="{57BBB57B-49AF-5A4B-BC17-B798AE0D3B19}" type="presParOf" srcId="{280E1FF3-A094-C443-B8AC-34089FE211ED}" destId="{5BD0D785-BB37-B24F-965A-CE8C1EE1AC89}" srcOrd="0" destOrd="0" presId="urn:microsoft.com/office/officeart/2005/8/layout/hierarchy4"/>
    <dgm:cxn modelId="{F959635C-AF25-4649-9F87-E0A4BDA99995}" type="presParOf" srcId="{5BD0D785-BB37-B24F-965A-CE8C1EE1AC89}" destId="{C4446872-13CA-3246-B308-F8834520587F}" srcOrd="0" destOrd="0" presId="urn:microsoft.com/office/officeart/2005/8/layout/hierarchy4"/>
    <dgm:cxn modelId="{8062A4B0-825F-234B-9BB0-C320C791ABE9}" type="presParOf" srcId="{5BD0D785-BB37-B24F-965A-CE8C1EE1AC89}" destId="{566D2CED-9905-2048-9545-24D783DE15C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1BD9BCC-BD11-1649-B35C-D5C9BAC3F931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4A471D1-77E9-3E40-898F-3C8503B1C1EB}">
      <dgm:prSet phldrT="[Text]" custT="1"/>
      <dgm:spPr/>
      <dgm:t>
        <a:bodyPr/>
        <a:lstStyle/>
        <a:p>
          <a:r>
            <a:rPr lang="en-GB" sz="1200" dirty="0">
              <a:latin typeface="HGGothicE" panose="020B0909000000000000" pitchFamily="49" charset="-128"/>
              <a:ea typeface="HGGothicE" panose="020B0909000000000000" pitchFamily="49" charset="-128"/>
            </a:rPr>
            <a:t>National Executive Council</a:t>
          </a:r>
        </a:p>
      </dgm:t>
    </dgm:pt>
    <dgm:pt modelId="{8A6AFEE1-1D57-114D-AB27-480D2EC09B89}" type="parTrans" cxnId="{D7CEE322-28A0-E84E-80A1-4CBE4F1EF086}">
      <dgm:prSet/>
      <dgm:spPr/>
      <dgm:t>
        <a:bodyPr/>
        <a:lstStyle/>
        <a:p>
          <a:endParaRPr lang="en-GB"/>
        </a:p>
      </dgm:t>
    </dgm:pt>
    <dgm:pt modelId="{B59D6DE7-65F1-724C-ADE5-431FBC38998C}" type="sibTrans" cxnId="{D7CEE322-28A0-E84E-80A1-4CBE4F1EF086}">
      <dgm:prSet/>
      <dgm:spPr/>
      <dgm:t>
        <a:bodyPr/>
        <a:lstStyle/>
        <a:p>
          <a:endParaRPr lang="en-GB"/>
        </a:p>
      </dgm:t>
    </dgm:pt>
    <dgm:pt modelId="{B89D43D9-8888-BA48-B9B4-847C2D29C6AC}">
      <dgm:prSet phldrT="[Text]" custT="1"/>
      <dgm:spPr/>
      <dgm:t>
        <a:bodyPr/>
        <a:lstStyle/>
        <a:p>
          <a:r>
            <a:rPr lang="en-GB" sz="1400" dirty="0">
              <a:latin typeface="HGGothicE" panose="020B0909000000000000" pitchFamily="49" charset="-128"/>
              <a:ea typeface="HGGothicE" panose="020B0909000000000000" pitchFamily="49" charset="-128"/>
            </a:rPr>
            <a:t>Central Agency Coordinating Committee</a:t>
          </a:r>
        </a:p>
      </dgm:t>
    </dgm:pt>
    <dgm:pt modelId="{9197BA74-2C55-CB4F-824D-D3A5B9C76293}" type="parTrans" cxnId="{23258E8A-9081-2C43-ADF3-8824BD64B3F5}">
      <dgm:prSet/>
      <dgm:spPr/>
      <dgm:t>
        <a:bodyPr/>
        <a:lstStyle/>
        <a:p>
          <a:endParaRPr lang="en-GB"/>
        </a:p>
      </dgm:t>
    </dgm:pt>
    <dgm:pt modelId="{A9CE762D-DBD2-BC47-A818-BD4292416AD3}" type="sibTrans" cxnId="{23258E8A-9081-2C43-ADF3-8824BD64B3F5}">
      <dgm:prSet/>
      <dgm:spPr/>
      <dgm:t>
        <a:bodyPr/>
        <a:lstStyle/>
        <a:p>
          <a:endParaRPr lang="en-GB"/>
        </a:p>
      </dgm:t>
    </dgm:pt>
    <dgm:pt modelId="{B5F7D220-185E-DD4B-9B36-0DB856345E65}">
      <dgm:prSet phldrT="[Text]" custT="1"/>
      <dgm:spPr/>
      <dgm:t>
        <a:bodyPr/>
        <a:lstStyle/>
        <a:p>
          <a:r>
            <a:rPr lang="en-GB" sz="1200" dirty="0">
              <a:latin typeface="HGGothicE" panose="020B0909000000000000" pitchFamily="49" charset="-128"/>
              <a:ea typeface="HGGothicE" panose="020B0909000000000000" pitchFamily="49" charset="-128"/>
            </a:rPr>
            <a:t>Ministerial Economic Committee</a:t>
          </a:r>
        </a:p>
      </dgm:t>
    </dgm:pt>
    <dgm:pt modelId="{D5591547-EAB9-6F43-A1CE-B5125E41950B}" type="parTrans" cxnId="{D070D65D-80BE-CD44-AEC2-F6D898EC557A}">
      <dgm:prSet/>
      <dgm:spPr/>
      <dgm:t>
        <a:bodyPr/>
        <a:lstStyle/>
        <a:p>
          <a:endParaRPr lang="en-GB"/>
        </a:p>
      </dgm:t>
    </dgm:pt>
    <dgm:pt modelId="{3DE73839-917A-E448-80C2-ABF2ED78C97F}" type="sibTrans" cxnId="{D070D65D-80BE-CD44-AEC2-F6D898EC557A}">
      <dgm:prSet/>
      <dgm:spPr/>
      <dgm:t>
        <a:bodyPr/>
        <a:lstStyle/>
        <a:p>
          <a:endParaRPr lang="en-GB"/>
        </a:p>
      </dgm:t>
    </dgm:pt>
    <dgm:pt modelId="{BD06FB39-B349-484D-A425-2F150BB12B3D}">
      <dgm:prSet phldrT="[Text]" custT="1"/>
      <dgm:spPr/>
      <dgm:t>
        <a:bodyPr/>
        <a:lstStyle/>
        <a:p>
          <a:r>
            <a:rPr lang="en-GB" sz="1400" dirty="0">
              <a:latin typeface="HGGothicE" panose="020B0909000000000000" pitchFamily="49" charset="-128"/>
              <a:ea typeface="HGGothicE" panose="020B0909000000000000" pitchFamily="49" charset="-128"/>
            </a:rPr>
            <a:t>Ministerial Committee for ICT</a:t>
          </a:r>
        </a:p>
      </dgm:t>
    </dgm:pt>
    <dgm:pt modelId="{967FB5CB-731A-7248-8DA0-7C35E7D8B5E9}" type="parTrans" cxnId="{642406A5-E42C-0846-A1A0-B4648E56AC70}">
      <dgm:prSet/>
      <dgm:spPr/>
      <dgm:t>
        <a:bodyPr/>
        <a:lstStyle/>
        <a:p>
          <a:endParaRPr lang="en-GB"/>
        </a:p>
      </dgm:t>
    </dgm:pt>
    <dgm:pt modelId="{F2916307-CD19-724E-9DE2-5F15E4BBC301}" type="sibTrans" cxnId="{642406A5-E42C-0846-A1A0-B4648E56AC70}">
      <dgm:prSet/>
      <dgm:spPr/>
      <dgm:t>
        <a:bodyPr/>
        <a:lstStyle/>
        <a:p>
          <a:endParaRPr lang="en-GB"/>
        </a:p>
      </dgm:t>
    </dgm:pt>
    <dgm:pt modelId="{D062EEDD-9CC2-6342-A9B9-72584B9B8BF9}">
      <dgm:prSet phldrT="[Text]" custT="1"/>
      <dgm:spPr/>
      <dgm:t>
        <a:bodyPr/>
        <a:lstStyle/>
        <a:p>
          <a:r>
            <a:rPr lang="en-GB" sz="1200" dirty="0">
              <a:latin typeface="HGGothicE" panose="020B0909000000000000" pitchFamily="49" charset="-128"/>
              <a:ea typeface="HGGothicE" panose="020B0909000000000000" pitchFamily="49" charset="-128"/>
            </a:rPr>
            <a:t>Public Service ICT Steering Committee</a:t>
          </a:r>
        </a:p>
      </dgm:t>
    </dgm:pt>
    <dgm:pt modelId="{D0B0010B-10F5-9C44-A69A-1387C8585E33}" type="parTrans" cxnId="{E0FEF719-4DAE-9749-B1FD-E5A04252A558}">
      <dgm:prSet/>
      <dgm:spPr/>
      <dgm:t>
        <a:bodyPr/>
        <a:lstStyle/>
        <a:p>
          <a:endParaRPr lang="en-GB"/>
        </a:p>
      </dgm:t>
    </dgm:pt>
    <dgm:pt modelId="{37AF917A-A9E9-694A-8874-E2CB6E7BBD12}" type="sibTrans" cxnId="{E0FEF719-4DAE-9749-B1FD-E5A04252A558}">
      <dgm:prSet/>
      <dgm:spPr/>
      <dgm:t>
        <a:bodyPr/>
        <a:lstStyle/>
        <a:p>
          <a:endParaRPr lang="en-GB"/>
        </a:p>
      </dgm:t>
    </dgm:pt>
    <dgm:pt modelId="{44E8E356-1DCE-644F-9F32-DD69290B42E8}">
      <dgm:prSet phldrT="[Text]" custT="1"/>
      <dgm:spPr/>
      <dgm:t>
        <a:bodyPr/>
        <a:lstStyle/>
        <a:p>
          <a:r>
            <a:rPr lang="en-GB" sz="1400" dirty="0">
              <a:latin typeface="HGGothicE" panose="020B0909000000000000" pitchFamily="49" charset="-128"/>
              <a:ea typeface="HGGothicE" panose="020B0909000000000000" pitchFamily="49" charset="-128"/>
            </a:rPr>
            <a:t>Department of ICT</a:t>
          </a:r>
        </a:p>
      </dgm:t>
    </dgm:pt>
    <dgm:pt modelId="{147533F3-8FDC-7B42-A82F-7C678C30B82B}" type="parTrans" cxnId="{8C4EA700-3C57-B345-BB8A-8ACB1A7DF2AC}">
      <dgm:prSet/>
      <dgm:spPr/>
      <dgm:t>
        <a:bodyPr/>
        <a:lstStyle/>
        <a:p>
          <a:endParaRPr lang="en-GB"/>
        </a:p>
      </dgm:t>
    </dgm:pt>
    <dgm:pt modelId="{4C5C3F0E-5ED6-CA4A-89E1-BC8AA63E8327}" type="sibTrans" cxnId="{8C4EA700-3C57-B345-BB8A-8ACB1A7DF2AC}">
      <dgm:prSet/>
      <dgm:spPr/>
      <dgm:t>
        <a:bodyPr/>
        <a:lstStyle/>
        <a:p>
          <a:endParaRPr lang="en-GB"/>
        </a:p>
      </dgm:t>
    </dgm:pt>
    <dgm:pt modelId="{63A936D9-1064-B245-B98B-35BA0E711B09}">
      <dgm:prSet phldrT="[Text]" custT="1"/>
      <dgm:spPr/>
      <dgm:t>
        <a:bodyPr/>
        <a:lstStyle/>
        <a:p>
          <a:r>
            <a:rPr lang="en-GB" sz="1200" dirty="0">
              <a:latin typeface="HGGothicE" panose="020B0909000000000000" pitchFamily="49" charset="-128"/>
              <a:ea typeface="HGGothicE" panose="020B0909000000000000" pitchFamily="49" charset="-128"/>
            </a:rPr>
            <a:t>Digital Transformation Officers </a:t>
          </a:r>
        </a:p>
      </dgm:t>
    </dgm:pt>
    <dgm:pt modelId="{9EFBE832-7BF5-974C-9510-405587B5B1F3}" type="parTrans" cxnId="{6372A85F-C4C4-4542-A216-7AE1178FB21E}">
      <dgm:prSet/>
      <dgm:spPr/>
      <dgm:t>
        <a:bodyPr/>
        <a:lstStyle/>
        <a:p>
          <a:endParaRPr lang="en-GB"/>
        </a:p>
      </dgm:t>
    </dgm:pt>
    <dgm:pt modelId="{8ED7BF15-ABED-3D44-87CF-9B2E66F93D6C}" type="sibTrans" cxnId="{6372A85F-C4C4-4542-A216-7AE1178FB21E}">
      <dgm:prSet/>
      <dgm:spPr/>
      <dgm:t>
        <a:bodyPr/>
        <a:lstStyle/>
        <a:p>
          <a:endParaRPr lang="en-GB"/>
        </a:p>
      </dgm:t>
    </dgm:pt>
    <dgm:pt modelId="{0CA06E1D-71C5-4746-AB62-51A4A4116DDE}">
      <dgm:prSet phldrT="[Text]" custT="1"/>
      <dgm:spPr/>
      <dgm:t>
        <a:bodyPr/>
        <a:lstStyle/>
        <a:p>
          <a:r>
            <a:rPr lang="en-GB" sz="1400" dirty="0">
              <a:latin typeface="HGGothicE" panose="020B0909000000000000" pitchFamily="49" charset="-128"/>
              <a:ea typeface="HGGothicE" panose="020B0909000000000000" pitchFamily="49" charset="-128"/>
            </a:rPr>
            <a:t>Project Management Office</a:t>
          </a:r>
        </a:p>
      </dgm:t>
    </dgm:pt>
    <dgm:pt modelId="{C7444D47-93E8-F04F-AA92-6CFE82B497EA}" type="parTrans" cxnId="{B084DE9B-781C-404D-856C-8D267258FFCC}">
      <dgm:prSet/>
      <dgm:spPr/>
      <dgm:t>
        <a:bodyPr/>
        <a:lstStyle/>
        <a:p>
          <a:endParaRPr lang="en-GB"/>
        </a:p>
      </dgm:t>
    </dgm:pt>
    <dgm:pt modelId="{238216FE-3880-0A48-A882-EECA5B91C065}" type="sibTrans" cxnId="{B084DE9B-781C-404D-856C-8D267258FFCC}">
      <dgm:prSet/>
      <dgm:spPr/>
      <dgm:t>
        <a:bodyPr/>
        <a:lstStyle/>
        <a:p>
          <a:endParaRPr lang="en-GB"/>
        </a:p>
      </dgm:t>
    </dgm:pt>
    <dgm:pt modelId="{929C7493-ECA2-C14D-AAA5-D0954743E6EF}">
      <dgm:prSet custT="1"/>
      <dgm:spPr/>
      <dgm:t>
        <a:bodyPr/>
        <a:lstStyle/>
        <a:p>
          <a:r>
            <a:rPr lang="en-GB" sz="1200" dirty="0">
              <a:latin typeface="HGGothicE" panose="020B0909000000000000" pitchFamily="49" charset="-128"/>
              <a:ea typeface="HGGothicE" panose="020B0909000000000000" pitchFamily="49" charset="-128"/>
            </a:rPr>
            <a:t>PNG ICT Clusters</a:t>
          </a:r>
        </a:p>
      </dgm:t>
    </dgm:pt>
    <dgm:pt modelId="{67868D40-70F7-4C42-A100-52974F082121}" type="parTrans" cxnId="{D6D2AACE-8CA1-2A4C-BA74-F781C91BC92E}">
      <dgm:prSet/>
      <dgm:spPr/>
      <dgm:t>
        <a:bodyPr/>
        <a:lstStyle/>
        <a:p>
          <a:endParaRPr lang="en-GB"/>
        </a:p>
      </dgm:t>
    </dgm:pt>
    <dgm:pt modelId="{27BFA370-3F2F-6742-BBD5-1C6C25046F68}" type="sibTrans" cxnId="{D6D2AACE-8CA1-2A4C-BA74-F781C91BC92E}">
      <dgm:prSet/>
      <dgm:spPr/>
      <dgm:t>
        <a:bodyPr/>
        <a:lstStyle/>
        <a:p>
          <a:endParaRPr lang="en-GB"/>
        </a:p>
      </dgm:t>
    </dgm:pt>
    <dgm:pt modelId="{62DFEAE1-8D82-B446-9647-AF5B03108D25}">
      <dgm:prSet custT="1"/>
      <dgm:spPr/>
      <dgm:t>
        <a:bodyPr/>
        <a:lstStyle/>
        <a:p>
          <a:r>
            <a:rPr lang="en-GB" sz="1200" dirty="0">
              <a:latin typeface="HGGothicE" panose="020B0909000000000000" pitchFamily="49" charset="-128"/>
              <a:ea typeface="HGGothicE" panose="020B0909000000000000" pitchFamily="49" charset="-128"/>
            </a:rPr>
            <a:t>Universities</a:t>
          </a:r>
          <a:endParaRPr lang="en-GB" sz="100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52EEDE2F-5457-5C49-944E-4CC910D9C2CC}" type="parTrans" cxnId="{C8FE786F-A9D0-1E48-9465-623F6E00F8E4}">
      <dgm:prSet/>
      <dgm:spPr/>
      <dgm:t>
        <a:bodyPr/>
        <a:lstStyle/>
        <a:p>
          <a:endParaRPr lang="en-GB"/>
        </a:p>
      </dgm:t>
    </dgm:pt>
    <dgm:pt modelId="{6DA39F77-7484-DA46-82F9-53751D69B64D}" type="sibTrans" cxnId="{C8FE786F-A9D0-1E48-9465-623F6E00F8E4}">
      <dgm:prSet/>
      <dgm:spPr/>
      <dgm:t>
        <a:bodyPr/>
        <a:lstStyle/>
        <a:p>
          <a:endParaRPr lang="en-GB"/>
        </a:p>
      </dgm:t>
    </dgm:pt>
    <dgm:pt modelId="{3B508B05-CE53-4746-9C9C-D0E59384E171}" type="pres">
      <dgm:prSet presAssocID="{01BD9BCC-BD11-1649-B35C-D5C9BAC3F93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69A3AE4-D333-6244-A1D3-CA7F42CBB055}" type="pres">
      <dgm:prSet presAssocID="{A4A471D1-77E9-3E40-898F-3C8503B1C1EB}" presName="vertOne" presStyleCnt="0"/>
      <dgm:spPr/>
    </dgm:pt>
    <dgm:pt modelId="{A70D19A7-6D6C-D942-A8E6-357AFA9D0984}" type="pres">
      <dgm:prSet presAssocID="{A4A471D1-77E9-3E40-898F-3C8503B1C1EB}" presName="txOne" presStyleLbl="node0" presStyleIdx="0" presStyleCnt="1">
        <dgm:presLayoutVars>
          <dgm:chPref val="3"/>
        </dgm:presLayoutVars>
      </dgm:prSet>
      <dgm:spPr/>
    </dgm:pt>
    <dgm:pt modelId="{76393D4D-6109-CB40-8E77-EFC9D181A253}" type="pres">
      <dgm:prSet presAssocID="{A4A471D1-77E9-3E40-898F-3C8503B1C1EB}" presName="parTransOne" presStyleCnt="0"/>
      <dgm:spPr/>
    </dgm:pt>
    <dgm:pt modelId="{6C10F22C-456C-DD43-AE32-3E2D1D876E36}" type="pres">
      <dgm:prSet presAssocID="{A4A471D1-77E9-3E40-898F-3C8503B1C1EB}" presName="horzOne" presStyleCnt="0"/>
      <dgm:spPr/>
    </dgm:pt>
    <dgm:pt modelId="{A024D3EB-0FFC-2E48-9904-3C521258699C}" type="pres">
      <dgm:prSet presAssocID="{B89D43D9-8888-BA48-B9B4-847C2D29C6AC}" presName="vertTwo" presStyleCnt="0"/>
      <dgm:spPr/>
    </dgm:pt>
    <dgm:pt modelId="{C3A596CD-5A59-384A-8407-3AC8428AAAFB}" type="pres">
      <dgm:prSet presAssocID="{B89D43D9-8888-BA48-B9B4-847C2D29C6AC}" presName="txTwo" presStyleLbl="node2" presStyleIdx="0" presStyleCnt="1">
        <dgm:presLayoutVars>
          <dgm:chPref val="3"/>
        </dgm:presLayoutVars>
      </dgm:prSet>
      <dgm:spPr/>
    </dgm:pt>
    <dgm:pt modelId="{B6837EE9-113C-8F4A-B708-1F4B76AC6353}" type="pres">
      <dgm:prSet presAssocID="{B89D43D9-8888-BA48-B9B4-847C2D29C6AC}" presName="parTransTwo" presStyleCnt="0"/>
      <dgm:spPr/>
    </dgm:pt>
    <dgm:pt modelId="{D1F43F92-ABE9-EC4B-B320-8DE790E790A0}" type="pres">
      <dgm:prSet presAssocID="{B89D43D9-8888-BA48-B9B4-847C2D29C6AC}" presName="horzTwo" presStyleCnt="0"/>
      <dgm:spPr/>
    </dgm:pt>
    <dgm:pt modelId="{D4D47804-608A-E54E-BCA5-4AFB5E71129D}" type="pres">
      <dgm:prSet presAssocID="{B5F7D220-185E-DD4B-9B36-0DB856345E65}" presName="vertThree" presStyleCnt="0"/>
      <dgm:spPr/>
    </dgm:pt>
    <dgm:pt modelId="{6E8C121C-A461-A440-A5F5-20367583633E}" type="pres">
      <dgm:prSet presAssocID="{B5F7D220-185E-DD4B-9B36-0DB856345E65}" presName="txThree" presStyleLbl="node3" presStyleIdx="0" presStyleCnt="2">
        <dgm:presLayoutVars>
          <dgm:chPref val="3"/>
        </dgm:presLayoutVars>
      </dgm:prSet>
      <dgm:spPr/>
    </dgm:pt>
    <dgm:pt modelId="{3B93504A-743E-7F48-9FFD-9E75FF1DA6BE}" type="pres">
      <dgm:prSet presAssocID="{B5F7D220-185E-DD4B-9B36-0DB856345E65}" presName="horzThree" presStyleCnt="0"/>
      <dgm:spPr/>
    </dgm:pt>
    <dgm:pt modelId="{338416C4-CC4D-8D40-B771-7F1D66E593EE}" type="pres">
      <dgm:prSet presAssocID="{3DE73839-917A-E448-80C2-ABF2ED78C97F}" presName="sibSpaceThree" presStyleCnt="0"/>
      <dgm:spPr/>
    </dgm:pt>
    <dgm:pt modelId="{96293CCB-F20D-8C49-8257-B16A713FE27A}" type="pres">
      <dgm:prSet presAssocID="{BD06FB39-B349-484D-A425-2F150BB12B3D}" presName="vertThree" presStyleCnt="0"/>
      <dgm:spPr/>
    </dgm:pt>
    <dgm:pt modelId="{B43709D5-B0D3-D646-936E-F0545B6217AB}" type="pres">
      <dgm:prSet presAssocID="{BD06FB39-B349-484D-A425-2F150BB12B3D}" presName="txThree" presStyleLbl="node3" presStyleIdx="1" presStyleCnt="2">
        <dgm:presLayoutVars>
          <dgm:chPref val="3"/>
        </dgm:presLayoutVars>
      </dgm:prSet>
      <dgm:spPr/>
    </dgm:pt>
    <dgm:pt modelId="{F18D99C1-C209-9D42-8E08-CFB10CF2C5D6}" type="pres">
      <dgm:prSet presAssocID="{BD06FB39-B349-484D-A425-2F150BB12B3D}" presName="parTransThree" presStyleCnt="0"/>
      <dgm:spPr/>
    </dgm:pt>
    <dgm:pt modelId="{1C2BBB01-876F-5340-8197-15AE21763729}" type="pres">
      <dgm:prSet presAssocID="{BD06FB39-B349-484D-A425-2F150BB12B3D}" presName="horzThree" presStyleCnt="0"/>
      <dgm:spPr/>
    </dgm:pt>
    <dgm:pt modelId="{95BCF709-6B5E-A640-B800-94751A32996C}" type="pres">
      <dgm:prSet presAssocID="{D062EEDD-9CC2-6342-A9B9-72584B9B8BF9}" presName="vertFour" presStyleCnt="0">
        <dgm:presLayoutVars>
          <dgm:chPref val="3"/>
        </dgm:presLayoutVars>
      </dgm:prSet>
      <dgm:spPr/>
    </dgm:pt>
    <dgm:pt modelId="{3C5B88E5-2634-A54A-9C2E-F73414EB92FF}" type="pres">
      <dgm:prSet presAssocID="{D062EEDD-9CC2-6342-A9B9-72584B9B8BF9}" presName="txFour" presStyleLbl="node4" presStyleIdx="0" presStyleCnt="6">
        <dgm:presLayoutVars>
          <dgm:chPref val="3"/>
        </dgm:presLayoutVars>
      </dgm:prSet>
      <dgm:spPr/>
    </dgm:pt>
    <dgm:pt modelId="{D1981327-B83E-AF45-9F4A-20211B116708}" type="pres">
      <dgm:prSet presAssocID="{D062EEDD-9CC2-6342-A9B9-72584B9B8BF9}" presName="parTransFour" presStyleCnt="0"/>
      <dgm:spPr/>
    </dgm:pt>
    <dgm:pt modelId="{AB1C131F-244D-C444-8E7B-2B824AF2E958}" type="pres">
      <dgm:prSet presAssocID="{D062EEDD-9CC2-6342-A9B9-72584B9B8BF9}" presName="horzFour" presStyleCnt="0"/>
      <dgm:spPr/>
    </dgm:pt>
    <dgm:pt modelId="{C8A2A31F-A90C-2341-B7A1-126EE84F0C64}" type="pres">
      <dgm:prSet presAssocID="{44E8E356-1DCE-644F-9F32-DD69290B42E8}" presName="vertFour" presStyleCnt="0">
        <dgm:presLayoutVars>
          <dgm:chPref val="3"/>
        </dgm:presLayoutVars>
      </dgm:prSet>
      <dgm:spPr/>
    </dgm:pt>
    <dgm:pt modelId="{C487F9B8-CD55-8641-831F-75EC79617758}" type="pres">
      <dgm:prSet presAssocID="{44E8E356-1DCE-644F-9F32-DD69290B42E8}" presName="txFour" presStyleLbl="node4" presStyleIdx="1" presStyleCnt="6">
        <dgm:presLayoutVars>
          <dgm:chPref val="3"/>
        </dgm:presLayoutVars>
      </dgm:prSet>
      <dgm:spPr/>
    </dgm:pt>
    <dgm:pt modelId="{E3B5238C-337C-024B-8BB8-7BEEB93861A6}" type="pres">
      <dgm:prSet presAssocID="{44E8E356-1DCE-644F-9F32-DD69290B42E8}" presName="parTransFour" presStyleCnt="0"/>
      <dgm:spPr/>
    </dgm:pt>
    <dgm:pt modelId="{82D28A81-5D64-8843-8DE3-064E2CF45ECF}" type="pres">
      <dgm:prSet presAssocID="{44E8E356-1DCE-644F-9F32-DD69290B42E8}" presName="horzFour" presStyleCnt="0"/>
      <dgm:spPr/>
    </dgm:pt>
    <dgm:pt modelId="{AB08FE06-78FC-574D-AEE5-7AA2402F0646}" type="pres">
      <dgm:prSet presAssocID="{0CA06E1D-71C5-4746-AB62-51A4A4116DDE}" presName="vertFour" presStyleCnt="0">
        <dgm:presLayoutVars>
          <dgm:chPref val="3"/>
        </dgm:presLayoutVars>
      </dgm:prSet>
      <dgm:spPr/>
    </dgm:pt>
    <dgm:pt modelId="{A5E74F7E-BBF0-E04C-85AC-5BF19478D7EB}" type="pres">
      <dgm:prSet presAssocID="{0CA06E1D-71C5-4746-AB62-51A4A4116DDE}" presName="txFour" presStyleLbl="node4" presStyleIdx="2" presStyleCnt="6">
        <dgm:presLayoutVars>
          <dgm:chPref val="3"/>
        </dgm:presLayoutVars>
      </dgm:prSet>
      <dgm:spPr/>
    </dgm:pt>
    <dgm:pt modelId="{99BDCD2A-E5A4-534C-BF1B-58377756D4F2}" type="pres">
      <dgm:prSet presAssocID="{0CA06E1D-71C5-4746-AB62-51A4A4116DDE}" presName="parTransFour" presStyleCnt="0"/>
      <dgm:spPr/>
    </dgm:pt>
    <dgm:pt modelId="{AB03C883-7BB4-FD45-A3CC-016B05D49ABD}" type="pres">
      <dgm:prSet presAssocID="{0CA06E1D-71C5-4746-AB62-51A4A4116DDE}" presName="horzFour" presStyleCnt="0"/>
      <dgm:spPr/>
    </dgm:pt>
    <dgm:pt modelId="{255272A5-8C10-1B4F-93F9-59DAD01786FD}" type="pres">
      <dgm:prSet presAssocID="{929C7493-ECA2-C14D-AAA5-D0954743E6EF}" presName="vertFour" presStyleCnt="0">
        <dgm:presLayoutVars>
          <dgm:chPref val="3"/>
        </dgm:presLayoutVars>
      </dgm:prSet>
      <dgm:spPr/>
    </dgm:pt>
    <dgm:pt modelId="{4FDEBA3B-E66F-1E4B-B37D-280B1CE4C632}" type="pres">
      <dgm:prSet presAssocID="{929C7493-ECA2-C14D-AAA5-D0954743E6EF}" presName="txFour" presStyleLbl="node4" presStyleIdx="3" presStyleCnt="6">
        <dgm:presLayoutVars>
          <dgm:chPref val="3"/>
        </dgm:presLayoutVars>
      </dgm:prSet>
      <dgm:spPr/>
    </dgm:pt>
    <dgm:pt modelId="{977A59A4-79F5-9D43-BAE3-A600449AA110}" type="pres">
      <dgm:prSet presAssocID="{929C7493-ECA2-C14D-AAA5-D0954743E6EF}" presName="horzFour" presStyleCnt="0"/>
      <dgm:spPr/>
    </dgm:pt>
    <dgm:pt modelId="{E7687054-E9AE-904F-B58A-C1A9707F93F6}" type="pres">
      <dgm:prSet presAssocID="{27BFA370-3F2F-6742-BBD5-1C6C25046F68}" presName="sibSpaceFour" presStyleCnt="0"/>
      <dgm:spPr/>
    </dgm:pt>
    <dgm:pt modelId="{8DF48465-75B9-6B48-AC28-F4B42D3A0ACD}" type="pres">
      <dgm:prSet presAssocID="{62DFEAE1-8D82-B446-9647-AF5B03108D25}" presName="vertFour" presStyleCnt="0">
        <dgm:presLayoutVars>
          <dgm:chPref val="3"/>
        </dgm:presLayoutVars>
      </dgm:prSet>
      <dgm:spPr/>
    </dgm:pt>
    <dgm:pt modelId="{2B444816-F4E1-504E-A642-C6DB948D4B88}" type="pres">
      <dgm:prSet presAssocID="{62DFEAE1-8D82-B446-9647-AF5B03108D25}" presName="txFour" presStyleLbl="node4" presStyleIdx="4" presStyleCnt="6">
        <dgm:presLayoutVars>
          <dgm:chPref val="3"/>
        </dgm:presLayoutVars>
      </dgm:prSet>
      <dgm:spPr/>
    </dgm:pt>
    <dgm:pt modelId="{47F3ED77-17CA-724D-97FB-C1B1C9AF335B}" type="pres">
      <dgm:prSet presAssocID="{62DFEAE1-8D82-B446-9647-AF5B03108D25}" presName="horzFour" presStyleCnt="0"/>
      <dgm:spPr/>
    </dgm:pt>
    <dgm:pt modelId="{A1A0F0F3-7DC7-8848-8DBD-82D4DD53A105}" type="pres">
      <dgm:prSet presAssocID="{37AF917A-A9E9-694A-8874-E2CB6E7BBD12}" presName="sibSpaceFour" presStyleCnt="0"/>
      <dgm:spPr/>
    </dgm:pt>
    <dgm:pt modelId="{53A9202D-C6E0-5E4E-834C-0B64BDC074BE}" type="pres">
      <dgm:prSet presAssocID="{63A936D9-1064-B245-B98B-35BA0E711B09}" presName="vertFour" presStyleCnt="0">
        <dgm:presLayoutVars>
          <dgm:chPref val="3"/>
        </dgm:presLayoutVars>
      </dgm:prSet>
      <dgm:spPr/>
    </dgm:pt>
    <dgm:pt modelId="{A6118AE7-76F7-0E42-9195-E56C80448287}" type="pres">
      <dgm:prSet presAssocID="{63A936D9-1064-B245-B98B-35BA0E711B09}" presName="txFour" presStyleLbl="node4" presStyleIdx="5" presStyleCnt="6">
        <dgm:presLayoutVars>
          <dgm:chPref val="3"/>
        </dgm:presLayoutVars>
      </dgm:prSet>
      <dgm:spPr/>
    </dgm:pt>
    <dgm:pt modelId="{55416BEE-813E-474D-910B-564DDAB49B2C}" type="pres">
      <dgm:prSet presAssocID="{63A936D9-1064-B245-B98B-35BA0E711B09}" presName="horzFour" presStyleCnt="0"/>
      <dgm:spPr/>
    </dgm:pt>
  </dgm:ptLst>
  <dgm:cxnLst>
    <dgm:cxn modelId="{8C4EA700-3C57-B345-BB8A-8ACB1A7DF2AC}" srcId="{D062EEDD-9CC2-6342-A9B9-72584B9B8BF9}" destId="{44E8E356-1DCE-644F-9F32-DD69290B42E8}" srcOrd="0" destOrd="0" parTransId="{147533F3-8FDC-7B42-A82F-7C678C30B82B}" sibTransId="{4C5C3F0E-5ED6-CA4A-89E1-BC8AA63E8327}"/>
    <dgm:cxn modelId="{51E8F20E-2F3E-CB4B-BD44-3A3DFE09A462}" type="presOf" srcId="{BD06FB39-B349-484D-A425-2F150BB12B3D}" destId="{B43709D5-B0D3-D646-936E-F0545B6217AB}" srcOrd="0" destOrd="0" presId="urn:microsoft.com/office/officeart/2005/8/layout/hierarchy4"/>
    <dgm:cxn modelId="{60107816-3E57-7A4A-9A3B-5681A3559113}" type="presOf" srcId="{63A936D9-1064-B245-B98B-35BA0E711B09}" destId="{A6118AE7-76F7-0E42-9195-E56C80448287}" srcOrd="0" destOrd="0" presId="urn:microsoft.com/office/officeart/2005/8/layout/hierarchy4"/>
    <dgm:cxn modelId="{E0FEF719-4DAE-9749-B1FD-E5A04252A558}" srcId="{BD06FB39-B349-484D-A425-2F150BB12B3D}" destId="{D062EEDD-9CC2-6342-A9B9-72584B9B8BF9}" srcOrd="0" destOrd="0" parTransId="{D0B0010B-10F5-9C44-A69A-1387C8585E33}" sibTransId="{37AF917A-A9E9-694A-8874-E2CB6E7BBD12}"/>
    <dgm:cxn modelId="{D7CEE322-28A0-E84E-80A1-4CBE4F1EF086}" srcId="{01BD9BCC-BD11-1649-B35C-D5C9BAC3F931}" destId="{A4A471D1-77E9-3E40-898F-3C8503B1C1EB}" srcOrd="0" destOrd="0" parTransId="{8A6AFEE1-1D57-114D-AB27-480D2EC09B89}" sibTransId="{B59D6DE7-65F1-724C-ADE5-431FBC38998C}"/>
    <dgm:cxn modelId="{07D9F52F-7CF7-FB4E-ABBF-95D921882515}" type="presOf" srcId="{B89D43D9-8888-BA48-B9B4-847C2D29C6AC}" destId="{C3A596CD-5A59-384A-8407-3AC8428AAAFB}" srcOrd="0" destOrd="0" presId="urn:microsoft.com/office/officeart/2005/8/layout/hierarchy4"/>
    <dgm:cxn modelId="{CFDBF154-FD6F-DE42-A930-4811B6BAC0FE}" type="presOf" srcId="{0CA06E1D-71C5-4746-AB62-51A4A4116DDE}" destId="{A5E74F7E-BBF0-E04C-85AC-5BF19478D7EB}" srcOrd="0" destOrd="0" presId="urn:microsoft.com/office/officeart/2005/8/layout/hierarchy4"/>
    <dgm:cxn modelId="{D070D65D-80BE-CD44-AEC2-F6D898EC557A}" srcId="{B89D43D9-8888-BA48-B9B4-847C2D29C6AC}" destId="{B5F7D220-185E-DD4B-9B36-0DB856345E65}" srcOrd="0" destOrd="0" parTransId="{D5591547-EAB9-6F43-A1CE-B5125E41950B}" sibTransId="{3DE73839-917A-E448-80C2-ABF2ED78C97F}"/>
    <dgm:cxn modelId="{6372A85F-C4C4-4542-A216-7AE1178FB21E}" srcId="{BD06FB39-B349-484D-A425-2F150BB12B3D}" destId="{63A936D9-1064-B245-B98B-35BA0E711B09}" srcOrd="1" destOrd="0" parTransId="{9EFBE832-7BF5-974C-9510-405587B5B1F3}" sibTransId="{8ED7BF15-ABED-3D44-87CF-9B2E66F93D6C}"/>
    <dgm:cxn modelId="{C8FE786F-A9D0-1E48-9465-623F6E00F8E4}" srcId="{0CA06E1D-71C5-4746-AB62-51A4A4116DDE}" destId="{62DFEAE1-8D82-B446-9647-AF5B03108D25}" srcOrd="1" destOrd="0" parTransId="{52EEDE2F-5457-5C49-944E-4CC910D9C2CC}" sibTransId="{6DA39F77-7484-DA46-82F9-53751D69B64D}"/>
    <dgm:cxn modelId="{91F7E46F-FDAA-864C-BED0-544F00FB5787}" type="presOf" srcId="{A4A471D1-77E9-3E40-898F-3C8503B1C1EB}" destId="{A70D19A7-6D6C-D942-A8E6-357AFA9D0984}" srcOrd="0" destOrd="0" presId="urn:microsoft.com/office/officeart/2005/8/layout/hierarchy4"/>
    <dgm:cxn modelId="{80F38076-8BC5-FD4B-B5B8-8F33B89D4F8B}" type="presOf" srcId="{01BD9BCC-BD11-1649-B35C-D5C9BAC3F931}" destId="{3B508B05-CE53-4746-9C9C-D0E59384E171}" srcOrd="0" destOrd="0" presId="urn:microsoft.com/office/officeart/2005/8/layout/hierarchy4"/>
    <dgm:cxn modelId="{3A363A7A-5BE6-6843-A951-DC305DCDA565}" type="presOf" srcId="{44E8E356-1DCE-644F-9F32-DD69290B42E8}" destId="{C487F9B8-CD55-8641-831F-75EC79617758}" srcOrd="0" destOrd="0" presId="urn:microsoft.com/office/officeart/2005/8/layout/hierarchy4"/>
    <dgm:cxn modelId="{3147FE88-6BB5-3045-8BE9-9F872B5DADB2}" type="presOf" srcId="{62DFEAE1-8D82-B446-9647-AF5B03108D25}" destId="{2B444816-F4E1-504E-A642-C6DB948D4B88}" srcOrd="0" destOrd="0" presId="urn:microsoft.com/office/officeart/2005/8/layout/hierarchy4"/>
    <dgm:cxn modelId="{23258E8A-9081-2C43-ADF3-8824BD64B3F5}" srcId="{A4A471D1-77E9-3E40-898F-3C8503B1C1EB}" destId="{B89D43D9-8888-BA48-B9B4-847C2D29C6AC}" srcOrd="0" destOrd="0" parTransId="{9197BA74-2C55-CB4F-824D-D3A5B9C76293}" sibTransId="{A9CE762D-DBD2-BC47-A818-BD4292416AD3}"/>
    <dgm:cxn modelId="{B084DE9B-781C-404D-856C-8D267258FFCC}" srcId="{44E8E356-1DCE-644F-9F32-DD69290B42E8}" destId="{0CA06E1D-71C5-4746-AB62-51A4A4116DDE}" srcOrd="0" destOrd="0" parTransId="{C7444D47-93E8-F04F-AA92-6CFE82B497EA}" sibTransId="{238216FE-3880-0A48-A882-EECA5B91C065}"/>
    <dgm:cxn modelId="{642406A5-E42C-0846-A1A0-B4648E56AC70}" srcId="{B89D43D9-8888-BA48-B9B4-847C2D29C6AC}" destId="{BD06FB39-B349-484D-A425-2F150BB12B3D}" srcOrd="1" destOrd="0" parTransId="{967FB5CB-731A-7248-8DA0-7C35E7D8B5E9}" sibTransId="{F2916307-CD19-724E-9DE2-5F15E4BBC301}"/>
    <dgm:cxn modelId="{F6F405BA-B794-0D4F-8751-E0E8C20F0FA4}" type="presOf" srcId="{B5F7D220-185E-DD4B-9B36-0DB856345E65}" destId="{6E8C121C-A461-A440-A5F5-20367583633E}" srcOrd="0" destOrd="0" presId="urn:microsoft.com/office/officeart/2005/8/layout/hierarchy4"/>
    <dgm:cxn modelId="{0E227FCE-68CE-7A49-A0EC-D28F5D2F00F5}" type="presOf" srcId="{929C7493-ECA2-C14D-AAA5-D0954743E6EF}" destId="{4FDEBA3B-E66F-1E4B-B37D-280B1CE4C632}" srcOrd="0" destOrd="0" presId="urn:microsoft.com/office/officeart/2005/8/layout/hierarchy4"/>
    <dgm:cxn modelId="{D6D2AACE-8CA1-2A4C-BA74-F781C91BC92E}" srcId="{0CA06E1D-71C5-4746-AB62-51A4A4116DDE}" destId="{929C7493-ECA2-C14D-AAA5-D0954743E6EF}" srcOrd="0" destOrd="0" parTransId="{67868D40-70F7-4C42-A100-52974F082121}" sibTransId="{27BFA370-3F2F-6742-BBD5-1C6C25046F68}"/>
    <dgm:cxn modelId="{F28B0DEC-65A1-D846-9682-6FC321B50041}" type="presOf" srcId="{D062EEDD-9CC2-6342-A9B9-72584B9B8BF9}" destId="{3C5B88E5-2634-A54A-9C2E-F73414EB92FF}" srcOrd="0" destOrd="0" presId="urn:microsoft.com/office/officeart/2005/8/layout/hierarchy4"/>
    <dgm:cxn modelId="{94703AB6-A52E-5147-B270-179464524DD4}" type="presParOf" srcId="{3B508B05-CE53-4746-9C9C-D0E59384E171}" destId="{269A3AE4-D333-6244-A1D3-CA7F42CBB055}" srcOrd="0" destOrd="0" presId="urn:microsoft.com/office/officeart/2005/8/layout/hierarchy4"/>
    <dgm:cxn modelId="{56E367EC-7177-7844-90DD-C20B208BE469}" type="presParOf" srcId="{269A3AE4-D333-6244-A1D3-CA7F42CBB055}" destId="{A70D19A7-6D6C-D942-A8E6-357AFA9D0984}" srcOrd="0" destOrd="0" presId="urn:microsoft.com/office/officeart/2005/8/layout/hierarchy4"/>
    <dgm:cxn modelId="{BC716662-8489-0F46-B38A-947A796C8501}" type="presParOf" srcId="{269A3AE4-D333-6244-A1D3-CA7F42CBB055}" destId="{76393D4D-6109-CB40-8E77-EFC9D181A253}" srcOrd="1" destOrd="0" presId="urn:microsoft.com/office/officeart/2005/8/layout/hierarchy4"/>
    <dgm:cxn modelId="{091A3FBB-2E74-3D42-8C7D-94BD1A52A18D}" type="presParOf" srcId="{269A3AE4-D333-6244-A1D3-CA7F42CBB055}" destId="{6C10F22C-456C-DD43-AE32-3E2D1D876E36}" srcOrd="2" destOrd="0" presId="urn:microsoft.com/office/officeart/2005/8/layout/hierarchy4"/>
    <dgm:cxn modelId="{9D7CE859-24D9-914D-B4D2-0E0A8A8CAA72}" type="presParOf" srcId="{6C10F22C-456C-DD43-AE32-3E2D1D876E36}" destId="{A024D3EB-0FFC-2E48-9904-3C521258699C}" srcOrd="0" destOrd="0" presId="urn:microsoft.com/office/officeart/2005/8/layout/hierarchy4"/>
    <dgm:cxn modelId="{F06AD5D9-8BFF-FC47-9F43-81DCDF7C6214}" type="presParOf" srcId="{A024D3EB-0FFC-2E48-9904-3C521258699C}" destId="{C3A596CD-5A59-384A-8407-3AC8428AAAFB}" srcOrd="0" destOrd="0" presId="urn:microsoft.com/office/officeart/2005/8/layout/hierarchy4"/>
    <dgm:cxn modelId="{44AEC414-BFAA-EB49-9ADD-72735F846E7F}" type="presParOf" srcId="{A024D3EB-0FFC-2E48-9904-3C521258699C}" destId="{B6837EE9-113C-8F4A-B708-1F4B76AC6353}" srcOrd="1" destOrd="0" presId="urn:microsoft.com/office/officeart/2005/8/layout/hierarchy4"/>
    <dgm:cxn modelId="{4019C5F0-818A-A349-8D10-440D91A50FE6}" type="presParOf" srcId="{A024D3EB-0FFC-2E48-9904-3C521258699C}" destId="{D1F43F92-ABE9-EC4B-B320-8DE790E790A0}" srcOrd="2" destOrd="0" presId="urn:microsoft.com/office/officeart/2005/8/layout/hierarchy4"/>
    <dgm:cxn modelId="{69B4940B-7952-6C40-A61F-7C2737F52831}" type="presParOf" srcId="{D1F43F92-ABE9-EC4B-B320-8DE790E790A0}" destId="{D4D47804-608A-E54E-BCA5-4AFB5E71129D}" srcOrd="0" destOrd="0" presId="urn:microsoft.com/office/officeart/2005/8/layout/hierarchy4"/>
    <dgm:cxn modelId="{EEDC44CE-1B4D-884F-BAF2-465CD0A97690}" type="presParOf" srcId="{D4D47804-608A-E54E-BCA5-4AFB5E71129D}" destId="{6E8C121C-A461-A440-A5F5-20367583633E}" srcOrd="0" destOrd="0" presId="urn:microsoft.com/office/officeart/2005/8/layout/hierarchy4"/>
    <dgm:cxn modelId="{09E45220-5496-4049-9982-9DECE4F5C9E5}" type="presParOf" srcId="{D4D47804-608A-E54E-BCA5-4AFB5E71129D}" destId="{3B93504A-743E-7F48-9FFD-9E75FF1DA6BE}" srcOrd="1" destOrd="0" presId="urn:microsoft.com/office/officeart/2005/8/layout/hierarchy4"/>
    <dgm:cxn modelId="{DB61CCA6-AF61-8E45-8699-86E517864CBA}" type="presParOf" srcId="{D1F43F92-ABE9-EC4B-B320-8DE790E790A0}" destId="{338416C4-CC4D-8D40-B771-7F1D66E593EE}" srcOrd="1" destOrd="0" presId="urn:microsoft.com/office/officeart/2005/8/layout/hierarchy4"/>
    <dgm:cxn modelId="{0CED149C-BEB6-8A4A-9375-F52EDBDAB67B}" type="presParOf" srcId="{D1F43F92-ABE9-EC4B-B320-8DE790E790A0}" destId="{96293CCB-F20D-8C49-8257-B16A713FE27A}" srcOrd="2" destOrd="0" presId="urn:microsoft.com/office/officeart/2005/8/layout/hierarchy4"/>
    <dgm:cxn modelId="{D958CC40-96ED-EB4D-9C61-DB5031C1DD85}" type="presParOf" srcId="{96293CCB-F20D-8C49-8257-B16A713FE27A}" destId="{B43709D5-B0D3-D646-936E-F0545B6217AB}" srcOrd="0" destOrd="0" presId="urn:microsoft.com/office/officeart/2005/8/layout/hierarchy4"/>
    <dgm:cxn modelId="{02A1D077-61B2-744A-B5C4-FA204518D41B}" type="presParOf" srcId="{96293CCB-F20D-8C49-8257-B16A713FE27A}" destId="{F18D99C1-C209-9D42-8E08-CFB10CF2C5D6}" srcOrd="1" destOrd="0" presId="urn:microsoft.com/office/officeart/2005/8/layout/hierarchy4"/>
    <dgm:cxn modelId="{14FE9540-91A3-7C4E-9608-B6C7E2416107}" type="presParOf" srcId="{96293CCB-F20D-8C49-8257-B16A713FE27A}" destId="{1C2BBB01-876F-5340-8197-15AE21763729}" srcOrd="2" destOrd="0" presId="urn:microsoft.com/office/officeart/2005/8/layout/hierarchy4"/>
    <dgm:cxn modelId="{093E3940-CAE5-7043-88EF-C666551A48DC}" type="presParOf" srcId="{1C2BBB01-876F-5340-8197-15AE21763729}" destId="{95BCF709-6B5E-A640-B800-94751A32996C}" srcOrd="0" destOrd="0" presId="urn:microsoft.com/office/officeart/2005/8/layout/hierarchy4"/>
    <dgm:cxn modelId="{FC0C0028-1302-A54E-AA2E-2BF5F31CF906}" type="presParOf" srcId="{95BCF709-6B5E-A640-B800-94751A32996C}" destId="{3C5B88E5-2634-A54A-9C2E-F73414EB92FF}" srcOrd="0" destOrd="0" presId="urn:microsoft.com/office/officeart/2005/8/layout/hierarchy4"/>
    <dgm:cxn modelId="{54F18167-6379-B14F-864E-DD3DEDE49753}" type="presParOf" srcId="{95BCF709-6B5E-A640-B800-94751A32996C}" destId="{D1981327-B83E-AF45-9F4A-20211B116708}" srcOrd="1" destOrd="0" presId="urn:microsoft.com/office/officeart/2005/8/layout/hierarchy4"/>
    <dgm:cxn modelId="{A0704DB9-169C-3D47-9858-9A27E8DDECFC}" type="presParOf" srcId="{95BCF709-6B5E-A640-B800-94751A32996C}" destId="{AB1C131F-244D-C444-8E7B-2B824AF2E958}" srcOrd="2" destOrd="0" presId="urn:microsoft.com/office/officeart/2005/8/layout/hierarchy4"/>
    <dgm:cxn modelId="{017BD20A-E4AB-5646-84EF-9EEC7863BEFE}" type="presParOf" srcId="{AB1C131F-244D-C444-8E7B-2B824AF2E958}" destId="{C8A2A31F-A90C-2341-B7A1-126EE84F0C64}" srcOrd="0" destOrd="0" presId="urn:microsoft.com/office/officeart/2005/8/layout/hierarchy4"/>
    <dgm:cxn modelId="{D9CE3285-B2A9-804B-BC1A-1064FADA9EEB}" type="presParOf" srcId="{C8A2A31F-A90C-2341-B7A1-126EE84F0C64}" destId="{C487F9B8-CD55-8641-831F-75EC79617758}" srcOrd="0" destOrd="0" presId="urn:microsoft.com/office/officeart/2005/8/layout/hierarchy4"/>
    <dgm:cxn modelId="{E02A9BCE-0D25-9A44-BBA1-5739D249BCF4}" type="presParOf" srcId="{C8A2A31F-A90C-2341-B7A1-126EE84F0C64}" destId="{E3B5238C-337C-024B-8BB8-7BEEB93861A6}" srcOrd="1" destOrd="0" presId="urn:microsoft.com/office/officeart/2005/8/layout/hierarchy4"/>
    <dgm:cxn modelId="{AD78EEC1-1FCF-9645-BD4D-E0880D696D70}" type="presParOf" srcId="{C8A2A31F-A90C-2341-B7A1-126EE84F0C64}" destId="{82D28A81-5D64-8843-8DE3-064E2CF45ECF}" srcOrd="2" destOrd="0" presId="urn:microsoft.com/office/officeart/2005/8/layout/hierarchy4"/>
    <dgm:cxn modelId="{89856A08-9F5F-B34E-AC21-ED80C0E0F9D1}" type="presParOf" srcId="{82D28A81-5D64-8843-8DE3-064E2CF45ECF}" destId="{AB08FE06-78FC-574D-AEE5-7AA2402F0646}" srcOrd="0" destOrd="0" presId="urn:microsoft.com/office/officeart/2005/8/layout/hierarchy4"/>
    <dgm:cxn modelId="{C9BC597A-4D21-8849-AAFC-EFF59D9681C7}" type="presParOf" srcId="{AB08FE06-78FC-574D-AEE5-7AA2402F0646}" destId="{A5E74F7E-BBF0-E04C-85AC-5BF19478D7EB}" srcOrd="0" destOrd="0" presId="urn:microsoft.com/office/officeart/2005/8/layout/hierarchy4"/>
    <dgm:cxn modelId="{66FD8521-103E-CF45-9E86-C647B8249392}" type="presParOf" srcId="{AB08FE06-78FC-574D-AEE5-7AA2402F0646}" destId="{99BDCD2A-E5A4-534C-BF1B-58377756D4F2}" srcOrd="1" destOrd="0" presId="urn:microsoft.com/office/officeart/2005/8/layout/hierarchy4"/>
    <dgm:cxn modelId="{BBA15E8A-DB7A-F04F-97D5-B83EDA56FD08}" type="presParOf" srcId="{AB08FE06-78FC-574D-AEE5-7AA2402F0646}" destId="{AB03C883-7BB4-FD45-A3CC-016B05D49ABD}" srcOrd="2" destOrd="0" presId="urn:microsoft.com/office/officeart/2005/8/layout/hierarchy4"/>
    <dgm:cxn modelId="{E5997973-C924-AF4B-8167-C16D31688E2A}" type="presParOf" srcId="{AB03C883-7BB4-FD45-A3CC-016B05D49ABD}" destId="{255272A5-8C10-1B4F-93F9-59DAD01786FD}" srcOrd="0" destOrd="0" presId="urn:microsoft.com/office/officeart/2005/8/layout/hierarchy4"/>
    <dgm:cxn modelId="{C7B65910-89CC-3D4B-88D2-0F0AE1FC3879}" type="presParOf" srcId="{255272A5-8C10-1B4F-93F9-59DAD01786FD}" destId="{4FDEBA3B-E66F-1E4B-B37D-280B1CE4C632}" srcOrd="0" destOrd="0" presId="urn:microsoft.com/office/officeart/2005/8/layout/hierarchy4"/>
    <dgm:cxn modelId="{3DA3A055-2612-8C4B-957F-D53BD79A37CD}" type="presParOf" srcId="{255272A5-8C10-1B4F-93F9-59DAD01786FD}" destId="{977A59A4-79F5-9D43-BAE3-A600449AA110}" srcOrd="1" destOrd="0" presId="urn:microsoft.com/office/officeart/2005/8/layout/hierarchy4"/>
    <dgm:cxn modelId="{D864A291-00E3-4E47-9B07-A24076067220}" type="presParOf" srcId="{AB03C883-7BB4-FD45-A3CC-016B05D49ABD}" destId="{E7687054-E9AE-904F-B58A-C1A9707F93F6}" srcOrd="1" destOrd="0" presId="urn:microsoft.com/office/officeart/2005/8/layout/hierarchy4"/>
    <dgm:cxn modelId="{5B470789-7FE3-5D4C-8E79-F4037EC825BE}" type="presParOf" srcId="{AB03C883-7BB4-FD45-A3CC-016B05D49ABD}" destId="{8DF48465-75B9-6B48-AC28-F4B42D3A0ACD}" srcOrd="2" destOrd="0" presId="urn:microsoft.com/office/officeart/2005/8/layout/hierarchy4"/>
    <dgm:cxn modelId="{B96F371A-A653-8B40-9167-22E85758C5CB}" type="presParOf" srcId="{8DF48465-75B9-6B48-AC28-F4B42D3A0ACD}" destId="{2B444816-F4E1-504E-A642-C6DB948D4B88}" srcOrd="0" destOrd="0" presId="urn:microsoft.com/office/officeart/2005/8/layout/hierarchy4"/>
    <dgm:cxn modelId="{620C2122-9233-E541-8F40-54C771F88CC8}" type="presParOf" srcId="{8DF48465-75B9-6B48-AC28-F4B42D3A0ACD}" destId="{47F3ED77-17CA-724D-97FB-C1B1C9AF335B}" srcOrd="1" destOrd="0" presId="urn:microsoft.com/office/officeart/2005/8/layout/hierarchy4"/>
    <dgm:cxn modelId="{BDFD57C4-743F-B344-8036-4939D4764534}" type="presParOf" srcId="{1C2BBB01-876F-5340-8197-15AE21763729}" destId="{A1A0F0F3-7DC7-8848-8DBD-82D4DD53A105}" srcOrd="1" destOrd="0" presId="urn:microsoft.com/office/officeart/2005/8/layout/hierarchy4"/>
    <dgm:cxn modelId="{0142C0C2-C8E6-FA47-B384-5B43CEF0E6AA}" type="presParOf" srcId="{1C2BBB01-876F-5340-8197-15AE21763729}" destId="{53A9202D-C6E0-5E4E-834C-0B64BDC074BE}" srcOrd="2" destOrd="0" presId="urn:microsoft.com/office/officeart/2005/8/layout/hierarchy4"/>
    <dgm:cxn modelId="{7B603408-7FA8-9D45-843C-510D77EC5FC4}" type="presParOf" srcId="{53A9202D-C6E0-5E4E-834C-0B64BDC074BE}" destId="{A6118AE7-76F7-0E42-9195-E56C80448287}" srcOrd="0" destOrd="0" presId="urn:microsoft.com/office/officeart/2005/8/layout/hierarchy4"/>
    <dgm:cxn modelId="{38014663-6155-904C-9577-B8BDD66B4E73}" type="presParOf" srcId="{53A9202D-C6E0-5E4E-834C-0B64BDC074BE}" destId="{55416BEE-813E-474D-910B-564DDAB49B2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B74922-2798-E748-94EE-361F3596EEF7}" type="doc">
      <dgm:prSet loTypeId="urn:microsoft.com/office/officeart/2005/8/layout/matrix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96800850-DCDC-0342-AE54-76411DF59FE0}">
      <dgm:prSet phldrT="[Text]" custT="1"/>
      <dgm:spPr/>
      <dgm:t>
        <a:bodyPr/>
        <a:lstStyle/>
        <a:p>
          <a:r>
            <a:rPr lang="en-GB" sz="1400" b="1" dirty="0">
              <a:latin typeface="HGGothicE" panose="020B0909000000000000" pitchFamily="49" charset="-128"/>
              <a:ea typeface="HGGothicE" panose="020B0909000000000000" pitchFamily="49" charset="-128"/>
            </a:rPr>
            <a:t>Digital Services</a:t>
          </a:r>
        </a:p>
      </dgm:t>
    </dgm:pt>
    <dgm:pt modelId="{2A10D2F6-1282-DE47-9009-E5B4ED9BD2EC}" type="parTrans" cxnId="{2C1730FF-A5BD-7547-8CF1-9112927C515F}">
      <dgm:prSet/>
      <dgm:spPr/>
      <dgm:t>
        <a:bodyPr/>
        <a:lstStyle/>
        <a:p>
          <a:endParaRPr lang="en-GB"/>
        </a:p>
      </dgm:t>
    </dgm:pt>
    <dgm:pt modelId="{7B90DD91-9B95-6848-AF55-C84878C0CD55}" type="sibTrans" cxnId="{2C1730FF-A5BD-7547-8CF1-9112927C515F}">
      <dgm:prSet/>
      <dgm:spPr/>
      <dgm:t>
        <a:bodyPr/>
        <a:lstStyle/>
        <a:p>
          <a:endParaRPr lang="en-GB"/>
        </a:p>
      </dgm:t>
    </dgm:pt>
    <dgm:pt modelId="{CA33E793-F0CC-4F4D-B91C-770F1621D400}">
      <dgm:prSet custT="1"/>
      <dgm:spPr/>
      <dgm:t>
        <a:bodyPr/>
        <a:lstStyle/>
        <a:p>
          <a:r>
            <a:rPr lang="en-GB" sz="1400" b="1" dirty="0">
              <a:latin typeface="HGGothicE" panose="020B0909000000000000" pitchFamily="49" charset="-128"/>
              <a:ea typeface="HGGothicE" panose="020B0909000000000000" pitchFamily="49" charset="-128"/>
            </a:rPr>
            <a:t>Data Governance &amp; Protection</a:t>
          </a:r>
        </a:p>
      </dgm:t>
    </dgm:pt>
    <dgm:pt modelId="{806D0435-EC4A-9844-91A2-33D6AB9807FD}" type="parTrans" cxnId="{7BBDB086-9E3C-5C4C-B0EC-86FF031CB8D4}">
      <dgm:prSet/>
      <dgm:spPr/>
      <dgm:t>
        <a:bodyPr/>
        <a:lstStyle/>
        <a:p>
          <a:endParaRPr lang="en-GB"/>
        </a:p>
      </dgm:t>
    </dgm:pt>
    <dgm:pt modelId="{4821BAA6-FD78-AB49-9319-C4A59C8AF7D9}" type="sibTrans" cxnId="{7BBDB086-9E3C-5C4C-B0EC-86FF031CB8D4}">
      <dgm:prSet/>
      <dgm:spPr/>
      <dgm:t>
        <a:bodyPr/>
        <a:lstStyle/>
        <a:p>
          <a:endParaRPr lang="en-GB"/>
        </a:p>
      </dgm:t>
    </dgm:pt>
    <dgm:pt modelId="{CB3DBE34-787B-0141-8160-D74647FB964B}">
      <dgm:prSet custT="1"/>
      <dgm:spPr/>
      <dgm:t>
        <a:bodyPr/>
        <a:lstStyle/>
        <a:p>
          <a:r>
            <a:rPr lang="en-GB" sz="1400" b="1" dirty="0">
              <a:latin typeface="HGGothicE" panose="020B0909000000000000" pitchFamily="49" charset="-128"/>
              <a:ea typeface="HGGothicE" panose="020B0909000000000000" pitchFamily="49" charset="-128"/>
            </a:rPr>
            <a:t>Digital Infrastructure</a:t>
          </a:r>
        </a:p>
      </dgm:t>
    </dgm:pt>
    <dgm:pt modelId="{6ECE7A95-FF2D-8844-8EA7-C24AC9CA3D73}" type="parTrans" cxnId="{BE4CBE6D-DA11-9640-8E53-8B79EEE9508A}">
      <dgm:prSet/>
      <dgm:spPr/>
      <dgm:t>
        <a:bodyPr/>
        <a:lstStyle/>
        <a:p>
          <a:endParaRPr lang="en-GB"/>
        </a:p>
      </dgm:t>
    </dgm:pt>
    <dgm:pt modelId="{BFF90B51-8308-9643-9300-747C5D177122}" type="sibTrans" cxnId="{BE4CBE6D-DA11-9640-8E53-8B79EEE9508A}">
      <dgm:prSet/>
      <dgm:spPr/>
      <dgm:t>
        <a:bodyPr/>
        <a:lstStyle/>
        <a:p>
          <a:endParaRPr lang="en-GB"/>
        </a:p>
      </dgm:t>
    </dgm:pt>
    <dgm:pt modelId="{9DCBF2D6-0EB4-C842-9036-B484D3DEFE8D}">
      <dgm:prSet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GB" sz="1400" b="1" dirty="0">
              <a:latin typeface="HGGothicE" panose="020B0909000000000000" pitchFamily="49" charset="-128"/>
              <a:ea typeface="HGGothicE" panose="020B0909000000000000" pitchFamily="49" charset="-128"/>
            </a:rPr>
            <a:t>Cybersecurity</a:t>
          </a:r>
        </a:p>
      </dgm:t>
    </dgm:pt>
    <dgm:pt modelId="{A671DFFD-0F44-2047-8B63-BFAD2FA8B350}" type="parTrans" cxnId="{3BD01F58-86DE-AD44-BACE-25EB96B2593B}">
      <dgm:prSet/>
      <dgm:spPr/>
      <dgm:t>
        <a:bodyPr/>
        <a:lstStyle/>
        <a:p>
          <a:endParaRPr lang="en-GB"/>
        </a:p>
      </dgm:t>
    </dgm:pt>
    <dgm:pt modelId="{2BF1B6F9-0FF3-3641-A016-72570A7C53F1}" type="sibTrans" cxnId="{3BD01F58-86DE-AD44-BACE-25EB96B2593B}">
      <dgm:prSet/>
      <dgm:spPr/>
      <dgm:t>
        <a:bodyPr/>
        <a:lstStyle/>
        <a:p>
          <a:endParaRPr lang="en-GB"/>
        </a:p>
      </dgm:t>
    </dgm:pt>
    <dgm:pt modelId="{188C775F-01AC-3F47-B61B-148FD3937F86}">
      <dgm:prSet custT="1"/>
      <dgm:spPr/>
      <dgm:t>
        <a:bodyPr/>
        <a:lstStyle/>
        <a:p>
          <a:r>
            <a:rPr lang="en-GB" sz="1400" dirty="0">
              <a:latin typeface="HGGothicE" panose="020B0909000000000000" pitchFamily="49" charset="-128"/>
              <a:ea typeface="HGGothicE" panose="020B0909000000000000" pitchFamily="49" charset="-128"/>
            </a:rPr>
            <a:t>eGovernment Portals</a:t>
          </a:r>
        </a:p>
      </dgm:t>
    </dgm:pt>
    <dgm:pt modelId="{7E441F42-8725-C44C-B997-41792B1768B1}" type="parTrans" cxnId="{FF356C1B-424B-9247-AF46-F565D59B4F36}">
      <dgm:prSet/>
      <dgm:spPr/>
      <dgm:t>
        <a:bodyPr/>
        <a:lstStyle/>
        <a:p>
          <a:endParaRPr lang="en-GB"/>
        </a:p>
      </dgm:t>
    </dgm:pt>
    <dgm:pt modelId="{E3F7D9D1-E1BD-4F43-ABC9-367AFAD2B6AB}" type="sibTrans" cxnId="{FF356C1B-424B-9247-AF46-F565D59B4F36}">
      <dgm:prSet/>
      <dgm:spPr/>
      <dgm:t>
        <a:bodyPr/>
        <a:lstStyle/>
        <a:p>
          <a:endParaRPr lang="en-GB"/>
        </a:p>
      </dgm:t>
    </dgm:pt>
    <dgm:pt modelId="{677D1D8F-B284-9F41-9E3F-193AA8E978DD}">
      <dgm:prSet custT="1"/>
      <dgm:spPr/>
      <dgm:t>
        <a:bodyPr/>
        <a:lstStyle/>
        <a:p>
          <a:r>
            <a:rPr lang="en-GB" sz="1400" dirty="0">
              <a:latin typeface="HGGothicE" panose="020B0909000000000000" pitchFamily="49" charset="-128"/>
              <a:ea typeface="HGGothicE" panose="020B0909000000000000" pitchFamily="49" charset="-128"/>
            </a:rPr>
            <a:t>Shared Digital Services</a:t>
          </a:r>
        </a:p>
      </dgm:t>
    </dgm:pt>
    <dgm:pt modelId="{6B223C79-0235-AF43-A30E-759DD0AF739D}" type="parTrans" cxnId="{A9CA3A85-C4D1-344D-8F31-60212888EA00}">
      <dgm:prSet/>
      <dgm:spPr/>
      <dgm:t>
        <a:bodyPr/>
        <a:lstStyle/>
        <a:p>
          <a:endParaRPr lang="en-GB"/>
        </a:p>
      </dgm:t>
    </dgm:pt>
    <dgm:pt modelId="{98BC7C38-67A3-614F-A5AB-CC849BAD475D}" type="sibTrans" cxnId="{A9CA3A85-C4D1-344D-8F31-60212888EA00}">
      <dgm:prSet/>
      <dgm:spPr/>
      <dgm:t>
        <a:bodyPr/>
        <a:lstStyle/>
        <a:p>
          <a:endParaRPr lang="en-GB"/>
        </a:p>
      </dgm:t>
    </dgm:pt>
    <dgm:pt modelId="{3BC76090-C679-7E43-B2EF-E8DAC6BAF436}">
      <dgm:prSet custT="1"/>
      <dgm:spPr/>
      <dgm:t>
        <a:bodyPr/>
        <a:lstStyle/>
        <a:p>
          <a:r>
            <a:rPr lang="en-GB" sz="1400" dirty="0">
              <a:latin typeface="HGGothicE" panose="020B0909000000000000" pitchFamily="49" charset="-128"/>
              <a:ea typeface="HGGothicE" panose="020B0909000000000000" pitchFamily="49" charset="-128"/>
            </a:rPr>
            <a:t>National Electronic Data Bank</a:t>
          </a:r>
        </a:p>
      </dgm:t>
    </dgm:pt>
    <dgm:pt modelId="{D92F5F27-D691-0A45-9985-1F1732E5CF6A}" type="parTrans" cxnId="{49FAB455-4634-CA45-8B4A-2EE2492FD003}">
      <dgm:prSet/>
      <dgm:spPr/>
      <dgm:t>
        <a:bodyPr/>
        <a:lstStyle/>
        <a:p>
          <a:endParaRPr lang="en-GB"/>
        </a:p>
      </dgm:t>
    </dgm:pt>
    <dgm:pt modelId="{8B585A34-87E4-3841-9CC9-0FCE954B9CC4}" type="sibTrans" cxnId="{49FAB455-4634-CA45-8B4A-2EE2492FD003}">
      <dgm:prSet/>
      <dgm:spPr/>
      <dgm:t>
        <a:bodyPr/>
        <a:lstStyle/>
        <a:p>
          <a:endParaRPr lang="en-GB"/>
        </a:p>
      </dgm:t>
    </dgm:pt>
    <dgm:pt modelId="{283E9021-0CDF-2E45-B56F-3E6E9B4F4BF3}">
      <dgm:prSet custT="1"/>
      <dgm:spPr/>
      <dgm:t>
        <a:bodyPr/>
        <a:lstStyle/>
        <a:p>
          <a:r>
            <a:rPr lang="en-GB" sz="1400" dirty="0">
              <a:latin typeface="HGGothicE" panose="020B0909000000000000" pitchFamily="49" charset="-128"/>
              <a:ea typeface="HGGothicE" panose="020B0909000000000000" pitchFamily="49" charset="-128"/>
            </a:rPr>
            <a:t>Government Private Network</a:t>
          </a:r>
        </a:p>
      </dgm:t>
    </dgm:pt>
    <dgm:pt modelId="{D3540CDC-818E-304A-A8DD-69BA916FB9FC}" type="parTrans" cxnId="{5F2380D0-C65B-D741-881D-57E9A4D2D80B}">
      <dgm:prSet/>
      <dgm:spPr/>
      <dgm:t>
        <a:bodyPr/>
        <a:lstStyle/>
        <a:p>
          <a:endParaRPr lang="en-GB"/>
        </a:p>
      </dgm:t>
    </dgm:pt>
    <dgm:pt modelId="{A6E59E77-D36A-5448-BF29-B34096AEBC05}" type="sibTrans" cxnId="{5F2380D0-C65B-D741-881D-57E9A4D2D80B}">
      <dgm:prSet/>
      <dgm:spPr/>
      <dgm:t>
        <a:bodyPr/>
        <a:lstStyle/>
        <a:p>
          <a:endParaRPr lang="en-GB"/>
        </a:p>
      </dgm:t>
    </dgm:pt>
    <dgm:pt modelId="{2055DBEE-2C7F-CD4C-9D7B-660B8140121F}">
      <dgm:prSet custT="1"/>
      <dgm:spPr/>
      <dgm:t>
        <a:bodyPr/>
        <a:lstStyle/>
        <a:p>
          <a:r>
            <a:rPr lang="en-GB" sz="1400" dirty="0">
              <a:latin typeface="HGGothicE" panose="020B0909000000000000" pitchFamily="49" charset="-128"/>
              <a:ea typeface="HGGothicE" panose="020B0909000000000000" pitchFamily="49" charset="-128"/>
            </a:rPr>
            <a:t>Government Leased Cloud</a:t>
          </a:r>
        </a:p>
      </dgm:t>
    </dgm:pt>
    <dgm:pt modelId="{87F67DE7-CB41-F045-A9EA-84FE4E56CADA}" type="parTrans" cxnId="{65067DF6-8D47-634D-987F-580162AB21C9}">
      <dgm:prSet/>
      <dgm:spPr/>
      <dgm:t>
        <a:bodyPr/>
        <a:lstStyle/>
        <a:p>
          <a:endParaRPr lang="en-GB"/>
        </a:p>
      </dgm:t>
    </dgm:pt>
    <dgm:pt modelId="{8D44CCD3-D517-8747-8C86-9EE2B2EAF288}" type="sibTrans" cxnId="{65067DF6-8D47-634D-987F-580162AB21C9}">
      <dgm:prSet/>
      <dgm:spPr/>
      <dgm:t>
        <a:bodyPr/>
        <a:lstStyle/>
        <a:p>
          <a:endParaRPr lang="en-GB"/>
        </a:p>
      </dgm:t>
    </dgm:pt>
    <dgm:pt modelId="{9B6C8BA1-D6BD-C645-98CF-6360F25AC19F}">
      <dgm:prSet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GB" sz="1400" dirty="0">
              <a:latin typeface="HGGothicE" panose="020B0909000000000000" pitchFamily="49" charset="-128"/>
              <a:ea typeface="HGGothicE" panose="020B0909000000000000" pitchFamily="49" charset="-128"/>
            </a:rPr>
            <a:t>National Cyber Security Centre</a:t>
          </a:r>
        </a:p>
      </dgm:t>
    </dgm:pt>
    <dgm:pt modelId="{01DBD5D7-7DAF-934B-B8DD-510077A7835D}" type="parTrans" cxnId="{2DB1CB4E-836A-8E43-95DD-1AAF56C30D37}">
      <dgm:prSet/>
      <dgm:spPr/>
      <dgm:t>
        <a:bodyPr/>
        <a:lstStyle/>
        <a:p>
          <a:endParaRPr lang="en-GB"/>
        </a:p>
      </dgm:t>
    </dgm:pt>
    <dgm:pt modelId="{774E456C-7187-6F4B-A48C-E34CC472D153}" type="sibTrans" cxnId="{2DB1CB4E-836A-8E43-95DD-1AAF56C30D37}">
      <dgm:prSet/>
      <dgm:spPr/>
      <dgm:t>
        <a:bodyPr/>
        <a:lstStyle/>
        <a:p>
          <a:endParaRPr lang="en-GB"/>
        </a:p>
      </dgm:t>
    </dgm:pt>
    <dgm:pt modelId="{614DBE51-B321-C64C-BCF7-F68BBA1A0B2C}">
      <dgm:prSet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GB" sz="1400" dirty="0">
              <a:latin typeface="HGGothicE" panose="020B0909000000000000" pitchFamily="49" charset="-128"/>
              <a:ea typeface="HGGothicE" panose="020B0909000000000000" pitchFamily="49" charset="-128"/>
            </a:rPr>
            <a:t>Data Security</a:t>
          </a:r>
        </a:p>
      </dgm:t>
    </dgm:pt>
    <dgm:pt modelId="{561F71EA-516C-434A-A8F8-A2B574486301}" type="parTrans" cxnId="{A5E36052-EC9F-AF4C-9232-8C1D6A4273C8}">
      <dgm:prSet/>
      <dgm:spPr/>
      <dgm:t>
        <a:bodyPr/>
        <a:lstStyle/>
        <a:p>
          <a:endParaRPr lang="en-GB"/>
        </a:p>
      </dgm:t>
    </dgm:pt>
    <dgm:pt modelId="{2B7F11BC-576E-7A4F-A09B-669D7618AC40}" type="sibTrans" cxnId="{A5E36052-EC9F-AF4C-9232-8C1D6A4273C8}">
      <dgm:prSet/>
      <dgm:spPr/>
      <dgm:t>
        <a:bodyPr/>
        <a:lstStyle/>
        <a:p>
          <a:endParaRPr lang="en-GB"/>
        </a:p>
      </dgm:t>
    </dgm:pt>
    <dgm:pt modelId="{9D39203F-A92D-EB44-A274-7FA885821807}">
      <dgm:prSet custT="1"/>
      <dgm:spPr/>
      <dgm:t>
        <a:bodyPr/>
        <a:lstStyle/>
        <a:p>
          <a:r>
            <a:rPr lang="en-GB" sz="1400" dirty="0">
              <a:latin typeface="HGGothicE" panose="020B0909000000000000" pitchFamily="49" charset="-128"/>
              <a:ea typeface="HGGothicE" panose="020B0909000000000000" pitchFamily="49" charset="-128"/>
            </a:rPr>
            <a:t>Data Management</a:t>
          </a:r>
        </a:p>
      </dgm:t>
    </dgm:pt>
    <dgm:pt modelId="{3F94FB6A-8244-924B-B6AD-F6C359632BBD}" type="parTrans" cxnId="{EEA8F684-BCB3-3149-965D-1D352462E0CE}">
      <dgm:prSet/>
      <dgm:spPr/>
      <dgm:t>
        <a:bodyPr/>
        <a:lstStyle/>
        <a:p>
          <a:endParaRPr lang="en-GB"/>
        </a:p>
      </dgm:t>
    </dgm:pt>
    <dgm:pt modelId="{54503D91-80CC-0540-9D69-71A6E0188FAE}" type="sibTrans" cxnId="{EEA8F684-BCB3-3149-965D-1D352462E0CE}">
      <dgm:prSet/>
      <dgm:spPr/>
      <dgm:t>
        <a:bodyPr/>
        <a:lstStyle/>
        <a:p>
          <a:endParaRPr lang="en-GB"/>
        </a:p>
      </dgm:t>
    </dgm:pt>
    <dgm:pt modelId="{A35705FD-2595-654E-8562-2B9D481DA298}">
      <dgm:prSet custT="1"/>
      <dgm:spPr/>
      <dgm:t>
        <a:bodyPr/>
        <a:lstStyle/>
        <a:p>
          <a:r>
            <a:rPr lang="en-GB" sz="1400" dirty="0">
              <a:latin typeface="HGGothicE" panose="020B0909000000000000" pitchFamily="49" charset="-128"/>
              <a:ea typeface="HGGothicE" panose="020B0909000000000000" pitchFamily="49" charset="-128"/>
            </a:rPr>
            <a:t>Secure Data Exchange Platform</a:t>
          </a:r>
        </a:p>
      </dgm:t>
    </dgm:pt>
    <dgm:pt modelId="{C7C55001-8862-2241-B878-519506B6484C}" type="parTrans" cxnId="{969D652E-1C68-FB4C-B75B-17D7FB62165F}">
      <dgm:prSet/>
      <dgm:spPr/>
      <dgm:t>
        <a:bodyPr/>
        <a:lstStyle/>
        <a:p>
          <a:endParaRPr lang="en-GB"/>
        </a:p>
      </dgm:t>
    </dgm:pt>
    <dgm:pt modelId="{46D897A6-EE34-2142-91EA-6EA56A1A6598}" type="sibTrans" cxnId="{969D652E-1C68-FB4C-B75B-17D7FB62165F}">
      <dgm:prSet/>
      <dgm:spPr/>
      <dgm:t>
        <a:bodyPr/>
        <a:lstStyle/>
        <a:p>
          <a:endParaRPr lang="en-GB"/>
        </a:p>
      </dgm:t>
    </dgm:pt>
    <dgm:pt modelId="{1FF4AA0D-10FA-514E-B562-910697FF8FC4}">
      <dgm:prSet phldrT="[Text]" custT="1"/>
      <dgm:spPr/>
      <dgm:t>
        <a:bodyPr/>
        <a:lstStyle/>
        <a:p>
          <a:r>
            <a:rPr lang="en-GB" sz="1400" dirty="0">
              <a:solidFill>
                <a:schemeClr val="tx1"/>
              </a:solidFill>
              <a:latin typeface="HGGothicE" panose="020B0909000000000000" pitchFamily="49" charset="-128"/>
              <a:ea typeface="HGGothicE" panose="020B0909000000000000" pitchFamily="49" charset="-128"/>
            </a:rPr>
            <a:t>Standards, Compliance and Accreditation</a:t>
          </a:r>
          <a:endParaRPr lang="en-GB" sz="1400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FBB09D68-9FCE-F846-915B-FC27C9DD3D71}" type="parTrans" cxnId="{2061EE86-3B19-0D48-AC40-150988628C3C}">
      <dgm:prSet/>
      <dgm:spPr/>
      <dgm:t>
        <a:bodyPr/>
        <a:lstStyle/>
        <a:p>
          <a:endParaRPr lang="en-GB"/>
        </a:p>
      </dgm:t>
    </dgm:pt>
    <dgm:pt modelId="{6C0E3A86-BDBE-A94E-952D-A25799DDC531}" type="sibTrans" cxnId="{2061EE86-3B19-0D48-AC40-150988628C3C}">
      <dgm:prSet/>
      <dgm:spPr/>
      <dgm:t>
        <a:bodyPr/>
        <a:lstStyle/>
        <a:p>
          <a:endParaRPr lang="en-GB"/>
        </a:p>
      </dgm:t>
    </dgm:pt>
    <dgm:pt modelId="{D73C2FC7-2659-2E4A-B124-13F580517006}" type="pres">
      <dgm:prSet presAssocID="{AEB74922-2798-E748-94EE-361F3596EEF7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FC09DF8-6518-C84E-969B-E5612155CEED}" type="pres">
      <dgm:prSet presAssocID="{AEB74922-2798-E748-94EE-361F3596EEF7}" presName="matrix" presStyleCnt="0"/>
      <dgm:spPr/>
    </dgm:pt>
    <dgm:pt modelId="{49AD4F3B-7E6B-CA47-AD27-655A1B47E9BB}" type="pres">
      <dgm:prSet presAssocID="{AEB74922-2798-E748-94EE-361F3596EEF7}" presName="tile1" presStyleLbl="node1" presStyleIdx="0" presStyleCnt="4"/>
      <dgm:spPr/>
    </dgm:pt>
    <dgm:pt modelId="{B3FD6BC8-DB2F-574C-BB3F-908638687869}" type="pres">
      <dgm:prSet presAssocID="{AEB74922-2798-E748-94EE-361F3596EEF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EB5AAF4-EBCF-5448-B37A-C1F5EDA498A5}" type="pres">
      <dgm:prSet presAssocID="{AEB74922-2798-E748-94EE-361F3596EEF7}" presName="tile2" presStyleLbl="node1" presStyleIdx="1" presStyleCnt="4"/>
      <dgm:spPr/>
    </dgm:pt>
    <dgm:pt modelId="{868C7BFF-B3FB-7B4B-8E7B-1FCE8958203F}" type="pres">
      <dgm:prSet presAssocID="{AEB74922-2798-E748-94EE-361F3596EEF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5B58895-1D23-3647-8463-FF8C47D19EB6}" type="pres">
      <dgm:prSet presAssocID="{AEB74922-2798-E748-94EE-361F3596EEF7}" presName="tile3" presStyleLbl="node1" presStyleIdx="2" presStyleCnt="4"/>
      <dgm:spPr/>
    </dgm:pt>
    <dgm:pt modelId="{6F13B4CA-70ED-4245-B83D-21E8F67A364C}" type="pres">
      <dgm:prSet presAssocID="{AEB74922-2798-E748-94EE-361F3596EEF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59313C07-3DDB-A244-BECF-A7552C91A86B}" type="pres">
      <dgm:prSet presAssocID="{AEB74922-2798-E748-94EE-361F3596EEF7}" presName="tile4" presStyleLbl="node1" presStyleIdx="3" presStyleCnt="4"/>
      <dgm:spPr/>
    </dgm:pt>
    <dgm:pt modelId="{CAB563D0-DD3C-BC4A-9996-6281B3C6AEF8}" type="pres">
      <dgm:prSet presAssocID="{AEB74922-2798-E748-94EE-361F3596EEF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D63BE947-3834-4849-AB74-50A4E052BB53}" type="pres">
      <dgm:prSet presAssocID="{AEB74922-2798-E748-94EE-361F3596EEF7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54423305-5082-7A49-A0BA-07790933B80A}" type="presOf" srcId="{188C775F-01AC-3F47-B61B-148FD3937F86}" destId="{49AD4F3B-7E6B-CA47-AD27-655A1B47E9BB}" srcOrd="0" destOrd="1" presId="urn:microsoft.com/office/officeart/2005/8/layout/matrix1"/>
    <dgm:cxn modelId="{DEA18D0C-D0CD-004B-BE60-CD115DC53DE2}" type="presOf" srcId="{96800850-DCDC-0342-AE54-76411DF59FE0}" destId="{49AD4F3B-7E6B-CA47-AD27-655A1B47E9BB}" srcOrd="0" destOrd="0" presId="urn:microsoft.com/office/officeart/2005/8/layout/matrix1"/>
    <dgm:cxn modelId="{0D955819-E019-DB49-A8F5-2A5CFF63B14C}" type="presOf" srcId="{3BC76090-C679-7E43-B2EF-E8DAC6BAF436}" destId="{85B58895-1D23-3647-8463-FF8C47D19EB6}" srcOrd="0" destOrd="1" presId="urn:microsoft.com/office/officeart/2005/8/layout/matrix1"/>
    <dgm:cxn modelId="{FF356C1B-424B-9247-AF46-F565D59B4F36}" srcId="{96800850-DCDC-0342-AE54-76411DF59FE0}" destId="{188C775F-01AC-3F47-B61B-148FD3937F86}" srcOrd="0" destOrd="0" parTransId="{7E441F42-8725-C44C-B997-41792B1768B1}" sibTransId="{E3F7D9D1-E1BD-4F43-ABC9-367AFAD2B6AB}"/>
    <dgm:cxn modelId="{7F266F2C-5911-EF41-9646-5799041F486C}" type="presOf" srcId="{188C775F-01AC-3F47-B61B-148FD3937F86}" destId="{B3FD6BC8-DB2F-574C-BB3F-908638687869}" srcOrd="1" destOrd="1" presId="urn:microsoft.com/office/officeart/2005/8/layout/matrix1"/>
    <dgm:cxn modelId="{969D652E-1C68-FB4C-B75B-17D7FB62165F}" srcId="{CA33E793-F0CC-4F4D-B91C-770F1621D400}" destId="{A35705FD-2595-654E-8562-2B9D481DA298}" srcOrd="1" destOrd="0" parTransId="{C7C55001-8862-2241-B878-519506B6484C}" sibTransId="{46D897A6-EE34-2142-91EA-6EA56A1A6598}"/>
    <dgm:cxn modelId="{6C879245-EC43-E744-A818-F76B3B5CA7FC}" type="presOf" srcId="{CB3DBE34-787B-0141-8160-D74647FB964B}" destId="{85B58895-1D23-3647-8463-FF8C47D19EB6}" srcOrd="0" destOrd="0" presId="urn:microsoft.com/office/officeart/2005/8/layout/matrix1"/>
    <dgm:cxn modelId="{32F27746-6788-054F-9FFD-96CFBA2A6EA7}" type="presOf" srcId="{96800850-DCDC-0342-AE54-76411DF59FE0}" destId="{B3FD6BC8-DB2F-574C-BB3F-908638687869}" srcOrd="1" destOrd="0" presId="urn:microsoft.com/office/officeart/2005/8/layout/matrix1"/>
    <dgm:cxn modelId="{B0175447-87D5-7047-A4D7-37B0D49696C8}" type="presOf" srcId="{CA33E793-F0CC-4F4D-B91C-770F1621D400}" destId="{868C7BFF-B3FB-7B4B-8E7B-1FCE8958203F}" srcOrd="1" destOrd="0" presId="urn:microsoft.com/office/officeart/2005/8/layout/matrix1"/>
    <dgm:cxn modelId="{2DB1CB4E-836A-8E43-95DD-1AAF56C30D37}" srcId="{9DCBF2D6-0EB4-C842-9036-B484D3DEFE8D}" destId="{9B6C8BA1-D6BD-C645-98CF-6360F25AC19F}" srcOrd="0" destOrd="0" parTransId="{01DBD5D7-7DAF-934B-B8DD-510077A7835D}" sibTransId="{774E456C-7187-6F4B-A48C-E34CC472D153}"/>
    <dgm:cxn modelId="{02F7CB4F-CF9D-1D47-A03C-D39C1DC4E527}" type="presOf" srcId="{677D1D8F-B284-9F41-9E3F-193AA8E978DD}" destId="{B3FD6BC8-DB2F-574C-BB3F-908638687869}" srcOrd="1" destOrd="2" presId="urn:microsoft.com/office/officeart/2005/8/layout/matrix1"/>
    <dgm:cxn modelId="{A5E36052-EC9F-AF4C-9232-8C1D6A4273C8}" srcId="{9DCBF2D6-0EB4-C842-9036-B484D3DEFE8D}" destId="{614DBE51-B321-C64C-BCF7-F68BBA1A0B2C}" srcOrd="1" destOrd="0" parTransId="{561F71EA-516C-434A-A8F8-A2B574486301}" sibTransId="{2B7F11BC-576E-7A4F-A09B-669D7618AC40}"/>
    <dgm:cxn modelId="{58879E55-18C8-5140-927C-9CBE98994F52}" type="presOf" srcId="{9B6C8BA1-D6BD-C645-98CF-6360F25AC19F}" destId="{59313C07-3DDB-A244-BECF-A7552C91A86B}" srcOrd="0" destOrd="1" presId="urn:microsoft.com/office/officeart/2005/8/layout/matrix1"/>
    <dgm:cxn modelId="{49FAB455-4634-CA45-8B4A-2EE2492FD003}" srcId="{CB3DBE34-787B-0141-8160-D74647FB964B}" destId="{3BC76090-C679-7E43-B2EF-E8DAC6BAF436}" srcOrd="0" destOrd="0" parTransId="{D92F5F27-D691-0A45-9985-1F1732E5CF6A}" sibTransId="{8B585A34-87E4-3841-9CC9-0FCE954B9CC4}"/>
    <dgm:cxn modelId="{3BD01F58-86DE-AD44-BACE-25EB96B2593B}" srcId="{1FF4AA0D-10FA-514E-B562-910697FF8FC4}" destId="{9DCBF2D6-0EB4-C842-9036-B484D3DEFE8D}" srcOrd="3" destOrd="0" parTransId="{A671DFFD-0F44-2047-8B63-BFAD2FA8B350}" sibTransId="{2BF1B6F9-0FF3-3641-A016-72570A7C53F1}"/>
    <dgm:cxn modelId="{334B3266-5F00-0C41-9E81-1DB67C4B7DE7}" type="presOf" srcId="{A35705FD-2595-654E-8562-2B9D481DA298}" destId="{0EB5AAF4-EBCF-5448-B37A-C1F5EDA498A5}" srcOrd="0" destOrd="2" presId="urn:microsoft.com/office/officeart/2005/8/layout/matrix1"/>
    <dgm:cxn modelId="{381BAF6D-295B-004E-9FEE-BE8718ABD2D5}" type="presOf" srcId="{1FF4AA0D-10FA-514E-B562-910697FF8FC4}" destId="{D63BE947-3834-4849-AB74-50A4E052BB53}" srcOrd="0" destOrd="0" presId="urn:microsoft.com/office/officeart/2005/8/layout/matrix1"/>
    <dgm:cxn modelId="{BE4CBE6D-DA11-9640-8E53-8B79EEE9508A}" srcId="{1FF4AA0D-10FA-514E-B562-910697FF8FC4}" destId="{CB3DBE34-787B-0141-8160-D74647FB964B}" srcOrd="2" destOrd="0" parTransId="{6ECE7A95-FF2D-8844-8EA7-C24AC9CA3D73}" sibTransId="{BFF90B51-8308-9643-9300-747C5D177122}"/>
    <dgm:cxn modelId="{53701675-6C41-714A-9EB7-046C5526F6AA}" type="presOf" srcId="{2055DBEE-2C7F-CD4C-9D7B-660B8140121F}" destId="{85B58895-1D23-3647-8463-FF8C47D19EB6}" srcOrd="0" destOrd="3" presId="urn:microsoft.com/office/officeart/2005/8/layout/matrix1"/>
    <dgm:cxn modelId="{38C64E83-F044-DF4F-BB30-67AD47C80B25}" type="presOf" srcId="{CB3DBE34-787B-0141-8160-D74647FB964B}" destId="{6F13B4CA-70ED-4245-B83D-21E8F67A364C}" srcOrd="1" destOrd="0" presId="urn:microsoft.com/office/officeart/2005/8/layout/matrix1"/>
    <dgm:cxn modelId="{EEA8F684-BCB3-3149-965D-1D352462E0CE}" srcId="{CA33E793-F0CC-4F4D-B91C-770F1621D400}" destId="{9D39203F-A92D-EB44-A274-7FA885821807}" srcOrd="0" destOrd="0" parTransId="{3F94FB6A-8244-924B-B6AD-F6C359632BBD}" sibTransId="{54503D91-80CC-0540-9D69-71A6E0188FAE}"/>
    <dgm:cxn modelId="{A9CA3A85-C4D1-344D-8F31-60212888EA00}" srcId="{96800850-DCDC-0342-AE54-76411DF59FE0}" destId="{677D1D8F-B284-9F41-9E3F-193AA8E978DD}" srcOrd="1" destOrd="0" parTransId="{6B223C79-0235-AF43-A30E-759DD0AF739D}" sibTransId="{98BC7C38-67A3-614F-A5AB-CC849BAD475D}"/>
    <dgm:cxn modelId="{0946FB85-51B8-A64D-B585-2090B6491C9C}" type="presOf" srcId="{9D39203F-A92D-EB44-A274-7FA885821807}" destId="{0EB5AAF4-EBCF-5448-B37A-C1F5EDA498A5}" srcOrd="0" destOrd="1" presId="urn:microsoft.com/office/officeart/2005/8/layout/matrix1"/>
    <dgm:cxn modelId="{7BBDB086-9E3C-5C4C-B0EC-86FF031CB8D4}" srcId="{1FF4AA0D-10FA-514E-B562-910697FF8FC4}" destId="{CA33E793-F0CC-4F4D-B91C-770F1621D400}" srcOrd="1" destOrd="0" parTransId="{806D0435-EC4A-9844-91A2-33D6AB9807FD}" sibTransId="{4821BAA6-FD78-AB49-9319-C4A59C8AF7D9}"/>
    <dgm:cxn modelId="{2061EE86-3B19-0D48-AC40-150988628C3C}" srcId="{AEB74922-2798-E748-94EE-361F3596EEF7}" destId="{1FF4AA0D-10FA-514E-B562-910697FF8FC4}" srcOrd="0" destOrd="0" parTransId="{FBB09D68-9FCE-F846-915B-FC27C9DD3D71}" sibTransId="{6C0E3A86-BDBE-A94E-952D-A25799DDC531}"/>
    <dgm:cxn modelId="{DDA20C8F-9485-5141-A406-936F57F464E6}" type="presOf" srcId="{9DCBF2D6-0EB4-C842-9036-B484D3DEFE8D}" destId="{59313C07-3DDB-A244-BECF-A7552C91A86B}" srcOrd="0" destOrd="0" presId="urn:microsoft.com/office/officeart/2005/8/layout/matrix1"/>
    <dgm:cxn modelId="{F310DB94-4EF9-B546-B83C-8091A7BFCFED}" type="presOf" srcId="{283E9021-0CDF-2E45-B56F-3E6E9B4F4BF3}" destId="{85B58895-1D23-3647-8463-FF8C47D19EB6}" srcOrd="0" destOrd="2" presId="urn:microsoft.com/office/officeart/2005/8/layout/matrix1"/>
    <dgm:cxn modelId="{7BAC1F97-9D7A-FC42-B56F-0D5625F7322B}" type="presOf" srcId="{614DBE51-B321-C64C-BCF7-F68BBA1A0B2C}" destId="{CAB563D0-DD3C-BC4A-9996-6281B3C6AEF8}" srcOrd="1" destOrd="2" presId="urn:microsoft.com/office/officeart/2005/8/layout/matrix1"/>
    <dgm:cxn modelId="{0BAC4BA3-BC77-4B40-91F8-907A6A854FDC}" type="presOf" srcId="{CA33E793-F0CC-4F4D-B91C-770F1621D400}" destId="{0EB5AAF4-EBCF-5448-B37A-C1F5EDA498A5}" srcOrd="0" destOrd="0" presId="urn:microsoft.com/office/officeart/2005/8/layout/matrix1"/>
    <dgm:cxn modelId="{B98995AE-9627-F549-BF74-6F22F4F840D1}" type="presOf" srcId="{9DCBF2D6-0EB4-C842-9036-B484D3DEFE8D}" destId="{CAB563D0-DD3C-BC4A-9996-6281B3C6AEF8}" srcOrd="1" destOrd="0" presId="urn:microsoft.com/office/officeart/2005/8/layout/matrix1"/>
    <dgm:cxn modelId="{C62A5AB3-D6BD-514A-BA19-2D50DFBF323A}" type="presOf" srcId="{A35705FD-2595-654E-8562-2B9D481DA298}" destId="{868C7BFF-B3FB-7B4B-8E7B-1FCE8958203F}" srcOrd="1" destOrd="2" presId="urn:microsoft.com/office/officeart/2005/8/layout/matrix1"/>
    <dgm:cxn modelId="{E758BEB3-DE36-C946-810E-5548F2AB1D05}" type="presOf" srcId="{3BC76090-C679-7E43-B2EF-E8DAC6BAF436}" destId="{6F13B4CA-70ED-4245-B83D-21E8F67A364C}" srcOrd="1" destOrd="1" presId="urn:microsoft.com/office/officeart/2005/8/layout/matrix1"/>
    <dgm:cxn modelId="{68980EB6-2F9A-1D4B-BB4F-54734AE59954}" type="presOf" srcId="{9B6C8BA1-D6BD-C645-98CF-6360F25AC19F}" destId="{CAB563D0-DD3C-BC4A-9996-6281B3C6AEF8}" srcOrd="1" destOrd="1" presId="urn:microsoft.com/office/officeart/2005/8/layout/matrix1"/>
    <dgm:cxn modelId="{1F1F3CB8-F822-224F-B9B8-2780A3DCDEBD}" type="presOf" srcId="{9D39203F-A92D-EB44-A274-7FA885821807}" destId="{868C7BFF-B3FB-7B4B-8E7B-1FCE8958203F}" srcOrd="1" destOrd="1" presId="urn:microsoft.com/office/officeart/2005/8/layout/matrix1"/>
    <dgm:cxn modelId="{5F2380D0-C65B-D741-881D-57E9A4D2D80B}" srcId="{CB3DBE34-787B-0141-8160-D74647FB964B}" destId="{283E9021-0CDF-2E45-B56F-3E6E9B4F4BF3}" srcOrd="1" destOrd="0" parTransId="{D3540CDC-818E-304A-A8DD-69BA916FB9FC}" sibTransId="{A6E59E77-D36A-5448-BF29-B34096AEBC05}"/>
    <dgm:cxn modelId="{E43794D7-7071-D147-982F-5DAC999E7A51}" type="presOf" srcId="{283E9021-0CDF-2E45-B56F-3E6E9B4F4BF3}" destId="{6F13B4CA-70ED-4245-B83D-21E8F67A364C}" srcOrd="1" destOrd="2" presId="urn:microsoft.com/office/officeart/2005/8/layout/matrix1"/>
    <dgm:cxn modelId="{6253FED9-C5E5-CB4C-88DE-9CEEEDC0BA6E}" type="presOf" srcId="{677D1D8F-B284-9F41-9E3F-193AA8E978DD}" destId="{49AD4F3B-7E6B-CA47-AD27-655A1B47E9BB}" srcOrd="0" destOrd="2" presId="urn:microsoft.com/office/officeart/2005/8/layout/matrix1"/>
    <dgm:cxn modelId="{ACA1AADC-02E1-8C4D-96EB-4FF60F578B13}" type="presOf" srcId="{614DBE51-B321-C64C-BCF7-F68BBA1A0B2C}" destId="{59313C07-3DDB-A244-BECF-A7552C91A86B}" srcOrd="0" destOrd="2" presId="urn:microsoft.com/office/officeart/2005/8/layout/matrix1"/>
    <dgm:cxn modelId="{B2D7BDDE-054B-624F-949E-18E253BC5F14}" type="presOf" srcId="{2055DBEE-2C7F-CD4C-9D7B-660B8140121F}" destId="{6F13B4CA-70ED-4245-B83D-21E8F67A364C}" srcOrd="1" destOrd="3" presId="urn:microsoft.com/office/officeart/2005/8/layout/matrix1"/>
    <dgm:cxn modelId="{F87416EB-921E-E441-B7E9-5AD223A75CB9}" type="presOf" srcId="{AEB74922-2798-E748-94EE-361F3596EEF7}" destId="{D73C2FC7-2659-2E4A-B124-13F580517006}" srcOrd="0" destOrd="0" presId="urn:microsoft.com/office/officeart/2005/8/layout/matrix1"/>
    <dgm:cxn modelId="{65067DF6-8D47-634D-987F-580162AB21C9}" srcId="{CB3DBE34-787B-0141-8160-D74647FB964B}" destId="{2055DBEE-2C7F-CD4C-9D7B-660B8140121F}" srcOrd="2" destOrd="0" parTransId="{87F67DE7-CB41-F045-A9EA-84FE4E56CADA}" sibTransId="{8D44CCD3-D517-8747-8C86-9EE2B2EAF288}"/>
    <dgm:cxn modelId="{2C1730FF-A5BD-7547-8CF1-9112927C515F}" srcId="{1FF4AA0D-10FA-514E-B562-910697FF8FC4}" destId="{96800850-DCDC-0342-AE54-76411DF59FE0}" srcOrd="0" destOrd="0" parTransId="{2A10D2F6-1282-DE47-9009-E5B4ED9BD2EC}" sibTransId="{7B90DD91-9B95-6848-AF55-C84878C0CD55}"/>
    <dgm:cxn modelId="{C2E5D59F-7F5C-9643-B5EB-7BCEF97BF0DA}" type="presParOf" srcId="{D73C2FC7-2659-2E4A-B124-13F580517006}" destId="{FFC09DF8-6518-C84E-969B-E5612155CEED}" srcOrd="0" destOrd="0" presId="urn:microsoft.com/office/officeart/2005/8/layout/matrix1"/>
    <dgm:cxn modelId="{AE1BCC1B-F5A3-C64B-B030-1A7F6BD70709}" type="presParOf" srcId="{FFC09DF8-6518-C84E-969B-E5612155CEED}" destId="{49AD4F3B-7E6B-CA47-AD27-655A1B47E9BB}" srcOrd="0" destOrd="0" presId="urn:microsoft.com/office/officeart/2005/8/layout/matrix1"/>
    <dgm:cxn modelId="{81553BE8-D623-DA46-A05C-430E50703D86}" type="presParOf" srcId="{FFC09DF8-6518-C84E-969B-E5612155CEED}" destId="{B3FD6BC8-DB2F-574C-BB3F-908638687869}" srcOrd="1" destOrd="0" presId="urn:microsoft.com/office/officeart/2005/8/layout/matrix1"/>
    <dgm:cxn modelId="{24AB6050-E1E3-804B-887A-7A15685D0D11}" type="presParOf" srcId="{FFC09DF8-6518-C84E-969B-E5612155CEED}" destId="{0EB5AAF4-EBCF-5448-B37A-C1F5EDA498A5}" srcOrd="2" destOrd="0" presId="urn:microsoft.com/office/officeart/2005/8/layout/matrix1"/>
    <dgm:cxn modelId="{4EB18E5B-F697-F74C-ABA1-DCCD5E5327CF}" type="presParOf" srcId="{FFC09DF8-6518-C84E-969B-E5612155CEED}" destId="{868C7BFF-B3FB-7B4B-8E7B-1FCE8958203F}" srcOrd="3" destOrd="0" presId="urn:microsoft.com/office/officeart/2005/8/layout/matrix1"/>
    <dgm:cxn modelId="{2146B487-D123-8840-BBD1-489E60FAFA7B}" type="presParOf" srcId="{FFC09DF8-6518-C84E-969B-E5612155CEED}" destId="{85B58895-1D23-3647-8463-FF8C47D19EB6}" srcOrd="4" destOrd="0" presId="urn:microsoft.com/office/officeart/2005/8/layout/matrix1"/>
    <dgm:cxn modelId="{56DD2C1C-7B48-4F46-8C73-4C5D571464E8}" type="presParOf" srcId="{FFC09DF8-6518-C84E-969B-E5612155CEED}" destId="{6F13B4CA-70ED-4245-B83D-21E8F67A364C}" srcOrd="5" destOrd="0" presId="urn:microsoft.com/office/officeart/2005/8/layout/matrix1"/>
    <dgm:cxn modelId="{F1CA2AEB-FD6E-2E4D-98E8-D462CAA6EB32}" type="presParOf" srcId="{FFC09DF8-6518-C84E-969B-E5612155CEED}" destId="{59313C07-3DDB-A244-BECF-A7552C91A86B}" srcOrd="6" destOrd="0" presId="urn:microsoft.com/office/officeart/2005/8/layout/matrix1"/>
    <dgm:cxn modelId="{666A57D0-9666-0C4E-88B4-C3D455614CD1}" type="presParOf" srcId="{FFC09DF8-6518-C84E-969B-E5612155CEED}" destId="{CAB563D0-DD3C-BC4A-9996-6281B3C6AEF8}" srcOrd="7" destOrd="0" presId="urn:microsoft.com/office/officeart/2005/8/layout/matrix1"/>
    <dgm:cxn modelId="{9722972A-5C5B-4641-A079-530B65EABB73}" type="presParOf" srcId="{D73C2FC7-2659-2E4A-B124-13F580517006}" destId="{D63BE947-3834-4849-AB74-50A4E052BB5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3772728-9028-2B4D-8D31-47B97B1336EA}" type="doc">
      <dgm:prSet loTypeId="urn:microsoft.com/office/officeart/2009/3/layout/StepUp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B62EA24-5FEE-6E43-9F6A-051002B5BDC8}">
      <dgm:prSet phldrT="[Text]" custT="1"/>
      <dgm:spPr/>
      <dgm:t>
        <a:bodyPr/>
        <a:lstStyle/>
        <a:p>
          <a:r>
            <a:rPr lang="en-GB" sz="1400" b="1" dirty="0">
              <a:latin typeface="HGGothicE" panose="020B0909000000000000" pitchFamily="49" charset="-128"/>
              <a:ea typeface="HGGothicE" panose="020B0909000000000000" pitchFamily="49" charset="-128"/>
            </a:rPr>
            <a:t>Office of Information &amp; Communication (1:1)</a:t>
          </a:r>
        </a:p>
      </dgm:t>
    </dgm:pt>
    <dgm:pt modelId="{F74CD494-4F97-B44E-82BD-302D28893B6E}" type="parTrans" cxnId="{3069FE34-46B2-2646-BA0A-629A3EDA0BDE}">
      <dgm:prSet/>
      <dgm:spPr/>
      <dgm:t>
        <a:bodyPr/>
        <a:lstStyle/>
        <a:p>
          <a:endParaRPr lang="en-GB"/>
        </a:p>
      </dgm:t>
    </dgm:pt>
    <dgm:pt modelId="{0F0AF1CA-CAE7-3243-BB65-556F44154685}" type="sibTrans" cxnId="{3069FE34-46B2-2646-BA0A-629A3EDA0BDE}">
      <dgm:prSet/>
      <dgm:spPr/>
      <dgm:t>
        <a:bodyPr/>
        <a:lstStyle/>
        <a:p>
          <a:endParaRPr lang="en-GB"/>
        </a:p>
      </dgm:t>
    </dgm:pt>
    <dgm:pt modelId="{312CC3BC-05AF-EE48-819F-53E43CBD4E78}">
      <dgm:prSet phldrT="[Text]" custT="1"/>
      <dgm:spPr/>
      <dgm:t>
        <a:bodyPr/>
        <a:lstStyle/>
        <a:p>
          <a:r>
            <a:rPr lang="en-GB" sz="1400" b="1" dirty="0">
              <a:latin typeface="HGGothicE" panose="020B0909000000000000" pitchFamily="49" charset="-128"/>
              <a:ea typeface="HGGothicE" panose="020B0909000000000000" pitchFamily="49" charset="-128"/>
            </a:rPr>
            <a:t>Department of ICT (1:5)</a:t>
          </a:r>
        </a:p>
      </dgm:t>
    </dgm:pt>
    <dgm:pt modelId="{DF3AE12F-A9CD-004A-A382-C25DBC9469FF}" type="parTrans" cxnId="{7AB379E0-4F34-5042-AF3C-95C48B15E6B0}">
      <dgm:prSet/>
      <dgm:spPr/>
      <dgm:t>
        <a:bodyPr/>
        <a:lstStyle/>
        <a:p>
          <a:endParaRPr lang="en-GB"/>
        </a:p>
      </dgm:t>
    </dgm:pt>
    <dgm:pt modelId="{2F8FE676-5557-0442-A178-EB0A57AF4703}" type="sibTrans" cxnId="{7AB379E0-4F34-5042-AF3C-95C48B15E6B0}">
      <dgm:prSet/>
      <dgm:spPr/>
      <dgm:t>
        <a:bodyPr/>
        <a:lstStyle/>
        <a:p>
          <a:endParaRPr lang="en-GB"/>
        </a:p>
      </dgm:t>
    </dgm:pt>
    <dgm:pt modelId="{2E94B4CE-D593-A64E-99D0-9C5BDB409D28}">
      <dgm:prSet phldrT="[Text]" custT="1"/>
      <dgm:spPr/>
      <dgm:t>
        <a:bodyPr/>
        <a:lstStyle/>
        <a:p>
          <a:r>
            <a:rPr lang="en-GB" sz="1400" b="1" dirty="0">
              <a:latin typeface="HGGothicE" panose="020B0909000000000000" pitchFamily="49" charset="-128"/>
              <a:ea typeface="HGGothicE" panose="020B0909000000000000" pitchFamily="49" charset="-128"/>
            </a:rPr>
            <a:t>Department of Digital Development &amp; Information (1:10)</a:t>
          </a:r>
        </a:p>
      </dgm:t>
    </dgm:pt>
    <dgm:pt modelId="{DA7DC7CF-CD89-D744-9D8E-842A5CADC4B3}" type="parTrans" cxnId="{D3479018-FAF0-E84A-96A2-06D74BBD1FBC}">
      <dgm:prSet/>
      <dgm:spPr/>
      <dgm:t>
        <a:bodyPr/>
        <a:lstStyle/>
        <a:p>
          <a:endParaRPr lang="en-GB"/>
        </a:p>
      </dgm:t>
    </dgm:pt>
    <dgm:pt modelId="{A02ACBC5-6B15-ED42-8D13-A186EE7BD26C}" type="sibTrans" cxnId="{D3479018-FAF0-E84A-96A2-06D74BBD1FBC}">
      <dgm:prSet/>
      <dgm:spPr/>
      <dgm:t>
        <a:bodyPr/>
        <a:lstStyle/>
        <a:p>
          <a:endParaRPr lang="en-GB"/>
        </a:p>
      </dgm:t>
    </dgm:pt>
    <dgm:pt modelId="{AD5BE25E-6EF8-CA4B-A09D-C2CA716E9AAC}">
      <dgm:prSet phldrT="[Text]" custT="1"/>
      <dgm:spPr/>
      <dgm:t>
        <a:bodyPr/>
        <a:lstStyle/>
        <a:p>
          <a:r>
            <a:rPr lang="en-GB" sz="1200" dirty="0">
              <a:latin typeface="HGGothicE" panose="020B0909000000000000" pitchFamily="49" charset="-128"/>
              <a:ea typeface="HGGothicE" panose="020B0909000000000000" pitchFamily="49" charset="-128"/>
            </a:rPr>
            <a:t>Information Services</a:t>
          </a:r>
        </a:p>
      </dgm:t>
    </dgm:pt>
    <dgm:pt modelId="{D7B6F7B1-DB43-F440-8B81-53F19470BAF6}" type="parTrans" cxnId="{77BDD19E-25E0-4445-A5E9-3806CFD5F673}">
      <dgm:prSet/>
      <dgm:spPr/>
      <dgm:t>
        <a:bodyPr/>
        <a:lstStyle/>
        <a:p>
          <a:endParaRPr lang="en-GB"/>
        </a:p>
      </dgm:t>
    </dgm:pt>
    <dgm:pt modelId="{507C2188-C067-F34A-8E9B-92648D221641}" type="sibTrans" cxnId="{77BDD19E-25E0-4445-A5E9-3806CFD5F673}">
      <dgm:prSet/>
      <dgm:spPr/>
      <dgm:t>
        <a:bodyPr/>
        <a:lstStyle/>
        <a:p>
          <a:endParaRPr lang="en-GB"/>
        </a:p>
      </dgm:t>
    </dgm:pt>
    <dgm:pt modelId="{B0DDE946-61E6-E84A-8FD1-E21A806015D9}">
      <dgm:prSet phldrT="[Text]" custT="1"/>
      <dgm:spPr/>
      <dgm:t>
        <a:bodyPr/>
        <a:lstStyle/>
        <a:p>
          <a:r>
            <a:rPr lang="en-GB" sz="1100" dirty="0">
              <a:latin typeface="HGGothicE" panose="020B0909000000000000" pitchFamily="49" charset="-128"/>
              <a:ea typeface="HGGothicE" panose="020B0909000000000000" pitchFamily="49" charset="-128"/>
            </a:rPr>
            <a:t>Cyber Coordination/Services</a:t>
          </a:r>
        </a:p>
      </dgm:t>
    </dgm:pt>
    <dgm:pt modelId="{AFBFF9FA-6BEC-9E46-BA3C-68E1CFF35A67}" type="parTrans" cxnId="{B1C01F7B-82E5-F34E-88AC-FAD92C6468DE}">
      <dgm:prSet/>
      <dgm:spPr/>
      <dgm:t>
        <a:bodyPr/>
        <a:lstStyle/>
        <a:p>
          <a:endParaRPr lang="en-GB"/>
        </a:p>
      </dgm:t>
    </dgm:pt>
    <dgm:pt modelId="{1F39854C-3C87-214F-9B0E-732DCECABC15}" type="sibTrans" cxnId="{B1C01F7B-82E5-F34E-88AC-FAD92C6468DE}">
      <dgm:prSet/>
      <dgm:spPr/>
      <dgm:t>
        <a:bodyPr/>
        <a:lstStyle/>
        <a:p>
          <a:endParaRPr lang="en-GB"/>
        </a:p>
      </dgm:t>
    </dgm:pt>
    <dgm:pt modelId="{3ED6DCE5-8CC3-544D-BF67-CDF348B93713}">
      <dgm:prSet phldrT="[Text]" custT="1"/>
      <dgm:spPr/>
      <dgm:t>
        <a:bodyPr/>
        <a:lstStyle/>
        <a:p>
          <a:r>
            <a:rPr lang="en-GB" sz="1100" dirty="0">
              <a:latin typeface="HGGothicE" panose="020B0909000000000000" pitchFamily="49" charset="-128"/>
              <a:ea typeface="HGGothicE" panose="020B0909000000000000" pitchFamily="49" charset="-128"/>
            </a:rPr>
            <a:t>GovCloud Services</a:t>
          </a:r>
        </a:p>
      </dgm:t>
    </dgm:pt>
    <dgm:pt modelId="{AE5296D7-3CD9-614D-8945-2BC408E21F1C}" type="parTrans" cxnId="{AE2E8515-6744-A54E-ACE5-4A6926837D55}">
      <dgm:prSet/>
      <dgm:spPr/>
      <dgm:t>
        <a:bodyPr/>
        <a:lstStyle/>
        <a:p>
          <a:endParaRPr lang="en-GB"/>
        </a:p>
      </dgm:t>
    </dgm:pt>
    <dgm:pt modelId="{55FEC71A-D6FC-EE47-B9DC-7F418A0CCF6C}" type="sibTrans" cxnId="{AE2E8515-6744-A54E-ACE5-4A6926837D55}">
      <dgm:prSet/>
      <dgm:spPr/>
      <dgm:t>
        <a:bodyPr/>
        <a:lstStyle/>
        <a:p>
          <a:endParaRPr lang="en-GB"/>
        </a:p>
      </dgm:t>
    </dgm:pt>
    <dgm:pt modelId="{49D10A3D-AE72-0646-9485-D0CE41F807B0}">
      <dgm:prSet phldrT="[Text]" custT="1"/>
      <dgm:spPr/>
      <dgm:t>
        <a:bodyPr/>
        <a:lstStyle/>
        <a:p>
          <a:r>
            <a:rPr lang="en-GB" sz="1100" dirty="0">
              <a:latin typeface="HGGothicE" panose="020B0909000000000000" pitchFamily="49" charset="-128"/>
              <a:ea typeface="HGGothicE" panose="020B0909000000000000" pitchFamily="49" charset="-128"/>
            </a:rPr>
            <a:t>Interoperability Services</a:t>
          </a:r>
        </a:p>
      </dgm:t>
    </dgm:pt>
    <dgm:pt modelId="{3AC181D4-1C17-4548-AE5B-CB3F422F5E45}" type="parTrans" cxnId="{EFBFE24E-ABCE-BF47-8238-45D20BE15D0A}">
      <dgm:prSet/>
      <dgm:spPr/>
      <dgm:t>
        <a:bodyPr/>
        <a:lstStyle/>
        <a:p>
          <a:endParaRPr lang="en-GB"/>
        </a:p>
      </dgm:t>
    </dgm:pt>
    <dgm:pt modelId="{9D34F15D-FEBA-C440-90FB-83839744632F}" type="sibTrans" cxnId="{EFBFE24E-ABCE-BF47-8238-45D20BE15D0A}">
      <dgm:prSet/>
      <dgm:spPr/>
      <dgm:t>
        <a:bodyPr/>
        <a:lstStyle/>
        <a:p>
          <a:endParaRPr lang="en-GB"/>
        </a:p>
      </dgm:t>
    </dgm:pt>
    <dgm:pt modelId="{08C70CFF-17E5-914F-A81A-9285985C77DE}">
      <dgm:prSet phldrT="[Text]" custT="1"/>
      <dgm:spPr/>
      <dgm:t>
        <a:bodyPr/>
        <a:lstStyle/>
        <a:p>
          <a:r>
            <a:rPr lang="en-GB" sz="1100" dirty="0" err="1">
              <a:latin typeface="HGGothicE" panose="020B0909000000000000" pitchFamily="49" charset="-128"/>
              <a:ea typeface="HGGothicE" panose="020B0909000000000000" pitchFamily="49" charset="-128"/>
            </a:rPr>
            <a:t>eGov</a:t>
          </a:r>
          <a:r>
            <a:rPr lang="en-GB" sz="1100" dirty="0">
              <a:latin typeface="HGGothicE" panose="020B0909000000000000" pitchFamily="49" charset="-128"/>
              <a:ea typeface="HGGothicE" panose="020B0909000000000000" pitchFamily="49" charset="-128"/>
            </a:rPr>
            <a:t> Portal</a:t>
          </a:r>
        </a:p>
      </dgm:t>
    </dgm:pt>
    <dgm:pt modelId="{C42DCB89-AFF4-984E-8835-9848D8F6C067}" type="parTrans" cxnId="{DE22792C-B810-C046-84F6-29C6FD7EAA3A}">
      <dgm:prSet/>
      <dgm:spPr/>
      <dgm:t>
        <a:bodyPr/>
        <a:lstStyle/>
        <a:p>
          <a:endParaRPr lang="en-GB"/>
        </a:p>
      </dgm:t>
    </dgm:pt>
    <dgm:pt modelId="{7FCCBEC1-2D94-9D43-BEA9-57BA10AABDAF}" type="sibTrans" cxnId="{DE22792C-B810-C046-84F6-29C6FD7EAA3A}">
      <dgm:prSet/>
      <dgm:spPr/>
      <dgm:t>
        <a:bodyPr/>
        <a:lstStyle/>
        <a:p>
          <a:endParaRPr lang="en-GB"/>
        </a:p>
      </dgm:t>
    </dgm:pt>
    <dgm:pt modelId="{1486CDF4-A3C3-7744-8D4F-3A2C6C9A12C0}">
      <dgm:prSet phldrT="[Text]" custT="1"/>
      <dgm:spPr/>
      <dgm:t>
        <a:bodyPr/>
        <a:lstStyle/>
        <a:p>
          <a:r>
            <a:rPr lang="en-GB" sz="1100" dirty="0">
              <a:latin typeface="HGGothicE" panose="020B0909000000000000" pitchFamily="49" charset="-128"/>
              <a:ea typeface="HGGothicE" panose="020B0909000000000000" pitchFamily="49" charset="-128"/>
            </a:rPr>
            <a:t>Digitalization Coordination</a:t>
          </a:r>
        </a:p>
      </dgm:t>
    </dgm:pt>
    <dgm:pt modelId="{85BBB07D-F5BC-D449-AE63-2811686239C2}" type="parTrans" cxnId="{1FC9446B-D74D-914C-BA4D-9A5F4AADA444}">
      <dgm:prSet/>
      <dgm:spPr/>
      <dgm:t>
        <a:bodyPr/>
        <a:lstStyle/>
        <a:p>
          <a:endParaRPr lang="en-GB"/>
        </a:p>
      </dgm:t>
    </dgm:pt>
    <dgm:pt modelId="{89141EEC-CD9B-FA4E-AC6D-C39A839C80A8}" type="sibTrans" cxnId="{1FC9446B-D74D-914C-BA4D-9A5F4AADA444}">
      <dgm:prSet/>
      <dgm:spPr/>
      <dgm:t>
        <a:bodyPr/>
        <a:lstStyle/>
        <a:p>
          <a:endParaRPr lang="en-GB"/>
        </a:p>
      </dgm:t>
    </dgm:pt>
    <dgm:pt modelId="{95236D05-5E53-BD47-8935-71BC44A45B39}">
      <dgm:prSet phldrT="[Text]" custT="1"/>
      <dgm:spPr/>
      <dgm:t>
        <a:bodyPr/>
        <a:lstStyle/>
        <a:p>
          <a:r>
            <a:rPr lang="en-GB" sz="1100" dirty="0">
              <a:latin typeface="HGGothicE" panose="020B0909000000000000" pitchFamily="49" charset="-128"/>
              <a:ea typeface="HGGothicE" panose="020B0909000000000000" pitchFamily="49" charset="-128"/>
            </a:rPr>
            <a:t>Digital Gov. Compliance</a:t>
          </a:r>
        </a:p>
      </dgm:t>
    </dgm:pt>
    <dgm:pt modelId="{8E328D35-E1F9-9745-9FA4-3FC6111B862F}" type="parTrans" cxnId="{C509B2DB-6AD1-3F47-9E91-42008FF38987}">
      <dgm:prSet/>
      <dgm:spPr/>
      <dgm:t>
        <a:bodyPr/>
        <a:lstStyle/>
        <a:p>
          <a:endParaRPr lang="en-GB"/>
        </a:p>
      </dgm:t>
    </dgm:pt>
    <dgm:pt modelId="{6618D540-1757-3949-9737-53012C645A16}" type="sibTrans" cxnId="{C509B2DB-6AD1-3F47-9E91-42008FF38987}">
      <dgm:prSet/>
      <dgm:spPr/>
      <dgm:t>
        <a:bodyPr/>
        <a:lstStyle/>
        <a:p>
          <a:endParaRPr lang="en-GB"/>
        </a:p>
      </dgm:t>
    </dgm:pt>
    <dgm:pt modelId="{F1F4E1E9-FE9F-4D43-9372-5F0B0C0E2AC2}">
      <dgm:prSet phldrT="[Text]" custT="1"/>
      <dgm:spPr/>
      <dgm:t>
        <a:bodyPr/>
        <a:lstStyle/>
        <a:p>
          <a:r>
            <a:rPr lang="en-GB" sz="1100" dirty="0">
              <a:latin typeface="HGGothicE" panose="020B0909000000000000" pitchFamily="49" charset="-128"/>
              <a:ea typeface="HGGothicE" panose="020B0909000000000000" pitchFamily="49" charset="-128"/>
            </a:rPr>
            <a:t>Digital Gov. Standards</a:t>
          </a:r>
        </a:p>
      </dgm:t>
    </dgm:pt>
    <dgm:pt modelId="{5601979E-95A0-C047-9D94-DFEE6A04C167}" type="parTrans" cxnId="{D5939FC8-9397-CC43-A555-45D7543B5D05}">
      <dgm:prSet/>
      <dgm:spPr/>
      <dgm:t>
        <a:bodyPr/>
        <a:lstStyle/>
        <a:p>
          <a:endParaRPr lang="en-GB"/>
        </a:p>
      </dgm:t>
    </dgm:pt>
    <dgm:pt modelId="{9CF6BA88-E698-D540-BFA9-DE3D5C3BCAA9}" type="sibTrans" cxnId="{D5939FC8-9397-CC43-A555-45D7543B5D05}">
      <dgm:prSet/>
      <dgm:spPr/>
      <dgm:t>
        <a:bodyPr/>
        <a:lstStyle/>
        <a:p>
          <a:endParaRPr lang="en-GB"/>
        </a:p>
      </dgm:t>
    </dgm:pt>
    <dgm:pt modelId="{5716917E-0656-EF4D-B200-AD61D7277597}" type="pres">
      <dgm:prSet presAssocID="{C3772728-9028-2B4D-8D31-47B97B1336EA}" presName="rootnode" presStyleCnt="0">
        <dgm:presLayoutVars>
          <dgm:chMax/>
          <dgm:chPref/>
          <dgm:dir/>
          <dgm:animLvl val="lvl"/>
        </dgm:presLayoutVars>
      </dgm:prSet>
      <dgm:spPr/>
    </dgm:pt>
    <dgm:pt modelId="{6C8E22F1-CEDE-8046-8C9F-7D4BD08D4250}" type="pres">
      <dgm:prSet presAssocID="{4B62EA24-5FEE-6E43-9F6A-051002B5BDC8}" presName="composite" presStyleCnt="0"/>
      <dgm:spPr/>
    </dgm:pt>
    <dgm:pt modelId="{52ED75C9-2A5E-6E45-9AAF-1434556406BC}" type="pres">
      <dgm:prSet presAssocID="{4B62EA24-5FEE-6E43-9F6A-051002B5BDC8}" presName="LShape" presStyleLbl="alignNode1" presStyleIdx="0" presStyleCnt="5"/>
      <dgm:spPr/>
    </dgm:pt>
    <dgm:pt modelId="{0DA5241B-D494-F44A-9F5F-52D47FCDC752}" type="pres">
      <dgm:prSet presAssocID="{4B62EA24-5FEE-6E43-9F6A-051002B5BDC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53705B6-AF79-7F4D-ADC9-EBF6076DADDB}" type="pres">
      <dgm:prSet presAssocID="{4B62EA24-5FEE-6E43-9F6A-051002B5BDC8}" presName="Triangle" presStyleLbl="alignNode1" presStyleIdx="1" presStyleCnt="5"/>
      <dgm:spPr/>
    </dgm:pt>
    <dgm:pt modelId="{651BC6D2-0693-FD4B-9BB9-BA2058BB261C}" type="pres">
      <dgm:prSet presAssocID="{0F0AF1CA-CAE7-3243-BB65-556F44154685}" presName="sibTrans" presStyleCnt="0"/>
      <dgm:spPr/>
    </dgm:pt>
    <dgm:pt modelId="{470BA8A0-CACE-F747-A321-79A91D5597F3}" type="pres">
      <dgm:prSet presAssocID="{0F0AF1CA-CAE7-3243-BB65-556F44154685}" presName="space" presStyleCnt="0"/>
      <dgm:spPr/>
    </dgm:pt>
    <dgm:pt modelId="{A8F9B83C-9BDF-2149-9082-B53B28097856}" type="pres">
      <dgm:prSet presAssocID="{312CC3BC-05AF-EE48-819F-53E43CBD4E78}" presName="composite" presStyleCnt="0"/>
      <dgm:spPr/>
    </dgm:pt>
    <dgm:pt modelId="{9FC6ACD8-B890-E04C-BAB8-244E2C4B2233}" type="pres">
      <dgm:prSet presAssocID="{312CC3BC-05AF-EE48-819F-53E43CBD4E78}" presName="LShape" presStyleLbl="alignNode1" presStyleIdx="2" presStyleCnt="5"/>
      <dgm:spPr/>
    </dgm:pt>
    <dgm:pt modelId="{6CA9A63C-06FD-764C-A183-64DB40AAF424}" type="pres">
      <dgm:prSet presAssocID="{312CC3BC-05AF-EE48-819F-53E43CBD4E78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CBF4784E-4E9F-FD4F-BEF5-1BD68FD9D7A7}" type="pres">
      <dgm:prSet presAssocID="{312CC3BC-05AF-EE48-819F-53E43CBD4E78}" presName="Triangle" presStyleLbl="alignNode1" presStyleIdx="3" presStyleCnt="5"/>
      <dgm:spPr/>
    </dgm:pt>
    <dgm:pt modelId="{61E130D2-3350-F94A-BA91-446650FAD1DC}" type="pres">
      <dgm:prSet presAssocID="{2F8FE676-5557-0442-A178-EB0A57AF4703}" presName="sibTrans" presStyleCnt="0"/>
      <dgm:spPr/>
    </dgm:pt>
    <dgm:pt modelId="{E0F3720F-9DA9-0C48-B8B5-0A5273EB25B6}" type="pres">
      <dgm:prSet presAssocID="{2F8FE676-5557-0442-A178-EB0A57AF4703}" presName="space" presStyleCnt="0"/>
      <dgm:spPr/>
    </dgm:pt>
    <dgm:pt modelId="{3876159D-6DD4-464E-877F-F9A0E925952C}" type="pres">
      <dgm:prSet presAssocID="{2E94B4CE-D593-A64E-99D0-9C5BDB409D28}" presName="composite" presStyleCnt="0"/>
      <dgm:spPr/>
    </dgm:pt>
    <dgm:pt modelId="{78E01B92-9403-4C40-AACE-D2A0BC1A6A3A}" type="pres">
      <dgm:prSet presAssocID="{2E94B4CE-D593-A64E-99D0-9C5BDB409D28}" presName="LShape" presStyleLbl="alignNode1" presStyleIdx="4" presStyleCnt="5"/>
      <dgm:spPr/>
    </dgm:pt>
    <dgm:pt modelId="{789608D2-FB51-D54A-9A17-E2BC6CBF86AE}" type="pres">
      <dgm:prSet presAssocID="{2E94B4CE-D593-A64E-99D0-9C5BDB409D28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4980770A-6411-8346-B1DD-5B87D88B1896}" type="presOf" srcId="{49D10A3D-AE72-0646-9485-D0CE41F807B0}" destId="{6CA9A63C-06FD-764C-A183-64DB40AAF424}" srcOrd="0" destOrd="3" presId="urn:microsoft.com/office/officeart/2009/3/layout/StepUpProcess"/>
    <dgm:cxn modelId="{AE2E8515-6744-A54E-ACE5-4A6926837D55}" srcId="{312CC3BC-05AF-EE48-819F-53E43CBD4E78}" destId="{3ED6DCE5-8CC3-544D-BF67-CDF348B93713}" srcOrd="1" destOrd="0" parTransId="{AE5296D7-3CD9-614D-8945-2BC408E21F1C}" sibTransId="{55FEC71A-D6FC-EE47-B9DC-7F418A0CCF6C}"/>
    <dgm:cxn modelId="{D3479018-FAF0-E84A-96A2-06D74BBD1FBC}" srcId="{C3772728-9028-2B4D-8D31-47B97B1336EA}" destId="{2E94B4CE-D593-A64E-99D0-9C5BDB409D28}" srcOrd="2" destOrd="0" parTransId="{DA7DC7CF-CD89-D744-9D8E-842A5CADC4B3}" sibTransId="{A02ACBC5-6B15-ED42-8D13-A186EE7BD26C}"/>
    <dgm:cxn modelId="{A09B231C-B14F-A54F-92BB-B7F022DC6248}" type="presOf" srcId="{95236D05-5E53-BD47-8935-71BC44A45B39}" destId="{789608D2-FB51-D54A-9A17-E2BC6CBF86AE}" srcOrd="0" destOrd="2" presId="urn:microsoft.com/office/officeart/2009/3/layout/StepUpProcess"/>
    <dgm:cxn modelId="{DE22792C-B810-C046-84F6-29C6FD7EAA3A}" srcId="{312CC3BC-05AF-EE48-819F-53E43CBD4E78}" destId="{08C70CFF-17E5-914F-A81A-9285985C77DE}" srcOrd="3" destOrd="0" parTransId="{C42DCB89-AFF4-984E-8835-9848D8F6C067}" sibTransId="{7FCCBEC1-2D94-9D43-BEA9-57BA10AABDAF}"/>
    <dgm:cxn modelId="{3069FE34-46B2-2646-BA0A-629A3EDA0BDE}" srcId="{C3772728-9028-2B4D-8D31-47B97B1336EA}" destId="{4B62EA24-5FEE-6E43-9F6A-051002B5BDC8}" srcOrd="0" destOrd="0" parTransId="{F74CD494-4F97-B44E-82BD-302D28893B6E}" sibTransId="{0F0AF1CA-CAE7-3243-BB65-556F44154685}"/>
    <dgm:cxn modelId="{EFBFE24E-ABCE-BF47-8238-45D20BE15D0A}" srcId="{312CC3BC-05AF-EE48-819F-53E43CBD4E78}" destId="{49D10A3D-AE72-0646-9485-D0CE41F807B0}" srcOrd="2" destOrd="0" parTransId="{3AC181D4-1C17-4548-AE5B-CB3F422F5E45}" sibTransId="{9D34F15D-FEBA-C440-90FB-83839744632F}"/>
    <dgm:cxn modelId="{A401FF4F-8A57-8446-8609-09EA2F85A208}" type="presOf" srcId="{AD5BE25E-6EF8-CA4B-A09D-C2CA716E9AAC}" destId="{0DA5241B-D494-F44A-9F5F-52D47FCDC752}" srcOrd="0" destOrd="1" presId="urn:microsoft.com/office/officeart/2009/3/layout/StepUpProcess"/>
    <dgm:cxn modelId="{16826D53-4BE9-3541-9AC9-121BC2FBE273}" type="presOf" srcId="{3ED6DCE5-8CC3-544D-BF67-CDF348B93713}" destId="{6CA9A63C-06FD-764C-A183-64DB40AAF424}" srcOrd="0" destOrd="2" presId="urn:microsoft.com/office/officeart/2009/3/layout/StepUpProcess"/>
    <dgm:cxn modelId="{1FC9446B-D74D-914C-BA4D-9A5F4AADA444}" srcId="{2E94B4CE-D593-A64E-99D0-9C5BDB409D28}" destId="{1486CDF4-A3C3-7744-8D4F-3A2C6C9A12C0}" srcOrd="0" destOrd="0" parTransId="{85BBB07D-F5BC-D449-AE63-2811686239C2}" sibTransId="{89141EEC-CD9B-FA4E-AC6D-C39A839C80A8}"/>
    <dgm:cxn modelId="{94CB8875-95D8-C04A-ABE6-EAD5D9C69C27}" type="presOf" srcId="{2E94B4CE-D593-A64E-99D0-9C5BDB409D28}" destId="{789608D2-FB51-D54A-9A17-E2BC6CBF86AE}" srcOrd="0" destOrd="0" presId="urn:microsoft.com/office/officeart/2009/3/layout/StepUpProcess"/>
    <dgm:cxn modelId="{B1C01F7B-82E5-F34E-88AC-FAD92C6468DE}" srcId="{312CC3BC-05AF-EE48-819F-53E43CBD4E78}" destId="{B0DDE946-61E6-E84A-8FD1-E21A806015D9}" srcOrd="0" destOrd="0" parTransId="{AFBFF9FA-6BEC-9E46-BA3C-68E1CFF35A67}" sibTransId="{1F39854C-3C87-214F-9B0E-732DCECABC15}"/>
    <dgm:cxn modelId="{C07DD185-CC32-2A4F-ACBD-098C33BE1AFB}" type="presOf" srcId="{C3772728-9028-2B4D-8D31-47B97B1336EA}" destId="{5716917E-0656-EF4D-B200-AD61D7277597}" srcOrd="0" destOrd="0" presId="urn:microsoft.com/office/officeart/2009/3/layout/StepUpProcess"/>
    <dgm:cxn modelId="{8B299288-FB07-564E-A2EA-6D49FBAB82EE}" type="presOf" srcId="{B0DDE946-61E6-E84A-8FD1-E21A806015D9}" destId="{6CA9A63C-06FD-764C-A183-64DB40AAF424}" srcOrd="0" destOrd="1" presId="urn:microsoft.com/office/officeart/2009/3/layout/StepUpProcess"/>
    <dgm:cxn modelId="{77BDD19E-25E0-4445-A5E9-3806CFD5F673}" srcId="{4B62EA24-5FEE-6E43-9F6A-051002B5BDC8}" destId="{AD5BE25E-6EF8-CA4B-A09D-C2CA716E9AAC}" srcOrd="0" destOrd="0" parTransId="{D7B6F7B1-DB43-F440-8B81-53F19470BAF6}" sibTransId="{507C2188-C067-F34A-8E9B-92648D221641}"/>
    <dgm:cxn modelId="{826F8AB1-A183-904A-8EAF-E53A978ADCE3}" type="presOf" srcId="{4B62EA24-5FEE-6E43-9F6A-051002B5BDC8}" destId="{0DA5241B-D494-F44A-9F5F-52D47FCDC752}" srcOrd="0" destOrd="0" presId="urn:microsoft.com/office/officeart/2009/3/layout/StepUpProcess"/>
    <dgm:cxn modelId="{F10B3ABF-A812-E146-AF83-72A20BBC5756}" type="presOf" srcId="{312CC3BC-05AF-EE48-819F-53E43CBD4E78}" destId="{6CA9A63C-06FD-764C-A183-64DB40AAF424}" srcOrd="0" destOrd="0" presId="urn:microsoft.com/office/officeart/2009/3/layout/StepUpProcess"/>
    <dgm:cxn modelId="{885D92BF-2D19-BC44-8DEC-697EEFFE6F2F}" type="presOf" srcId="{F1F4E1E9-FE9F-4D43-9372-5F0B0C0E2AC2}" destId="{6CA9A63C-06FD-764C-A183-64DB40AAF424}" srcOrd="0" destOrd="5" presId="urn:microsoft.com/office/officeart/2009/3/layout/StepUpProcess"/>
    <dgm:cxn modelId="{D5939FC8-9397-CC43-A555-45D7543B5D05}" srcId="{312CC3BC-05AF-EE48-819F-53E43CBD4E78}" destId="{F1F4E1E9-FE9F-4D43-9372-5F0B0C0E2AC2}" srcOrd="4" destOrd="0" parTransId="{5601979E-95A0-C047-9D94-DFEE6A04C167}" sibTransId="{9CF6BA88-E698-D540-BFA9-DE3D5C3BCAA9}"/>
    <dgm:cxn modelId="{392098C9-B8EC-D045-8C1D-22FADA2BEE5C}" type="presOf" srcId="{1486CDF4-A3C3-7744-8D4F-3A2C6C9A12C0}" destId="{789608D2-FB51-D54A-9A17-E2BC6CBF86AE}" srcOrd="0" destOrd="1" presId="urn:microsoft.com/office/officeart/2009/3/layout/StepUpProcess"/>
    <dgm:cxn modelId="{C509B2DB-6AD1-3F47-9E91-42008FF38987}" srcId="{2E94B4CE-D593-A64E-99D0-9C5BDB409D28}" destId="{95236D05-5E53-BD47-8935-71BC44A45B39}" srcOrd="1" destOrd="0" parTransId="{8E328D35-E1F9-9745-9FA4-3FC6111B862F}" sibTransId="{6618D540-1757-3949-9737-53012C645A16}"/>
    <dgm:cxn modelId="{C2C062DD-9428-7449-900A-C62174EDAB89}" type="presOf" srcId="{08C70CFF-17E5-914F-A81A-9285985C77DE}" destId="{6CA9A63C-06FD-764C-A183-64DB40AAF424}" srcOrd="0" destOrd="4" presId="urn:microsoft.com/office/officeart/2009/3/layout/StepUpProcess"/>
    <dgm:cxn modelId="{7AB379E0-4F34-5042-AF3C-95C48B15E6B0}" srcId="{C3772728-9028-2B4D-8D31-47B97B1336EA}" destId="{312CC3BC-05AF-EE48-819F-53E43CBD4E78}" srcOrd="1" destOrd="0" parTransId="{DF3AE12F-A9CD-004A-A382-C25DBC9469FF}" sibTransId="{2F8FE676-5557-0442-A178-EB0A57AF4703}"/>
    <dgm:cxn modelId="{0A7433DA-9A9F-8F4A-B310-4E9753B9786F}" type="presParOf" srcId="{5716917E-0656-EF4D-B200-AD61D7277597}" destId="{6C8E22F1-CEDE-8046-8C9F-7D4BD08D4250}" srcOrd="0" destOrd="0" presId="urn:microsoft.com/office/officeart/2009/3/layout/StepUpProcess"/>
    <dgm:cxn modelId="{CE49AFF3-AA91-184F-982C-0476004458D9}" type="presParOf" srcId="{6C8E22F1-CEDE-8046-8C9F-7D4BD08D4250}" destId="{52ED75C9-2A5E-6E45-9AAF-1434556406BC}" srcOrd="0" destOrd="0" presId="urn:microsoft.com/office/officeart/2009/3/layout/StepUpProcess"/>
    <dgm:cxn modelId="{98FF8D34-E304-314A-9038-22FA875AE387}" type="presParOf" srcId="{6C8E22F1-CEDE-8046-8C9F-7D4BD08D4250}" destId="{0DA5241B-D494-F44A-9F5F-52D47FCDC752}" srcOrd="1" destOrd="0" presId="urn:microsoft.com/office/officeart/2009/3/layout/StepUpProcess"/>
    <dgm:cxn modelId="{BD9A25D7-E790-1D45-BC0C-5EB468A0CC48}" type="presParOf" srcId="{6C8E22F1-CEDE-8046-8C9F-7D4BD08D4250}" destId="{C53705B6-AF79-7F4D-ADC9-EBF6076DADDB}" srcOrd="2" destOrd="0" presId="urn:microsoft.com/office/officeart/2009/3/layout/StepUpProcess"/>
    <dgm:cxn modelId="{E8DAB661-30CB-624E-AE2A-68A3CDBC2FA0}" type="presParOf" srcId="{5716917E-0656-EF4D-B200-AD61D7277597}" destId="{651BC6D2-0693-FD4B-9BB9-BA2058BB261C}" srcOrd="1" destOrd="0" presId="urn:microsoft.com/office/officeart/2009/3/layout/StepUpProcess"/>
    <dgm:cxn modelId="{50E35FB8-B3A7-964D-BA12-2E1F12A5DA39}" type="presParOf" srcId="{651BC6D2-0693-FD4B-9BB9-BA2058BB261C}" destId="{470BA8A0-CACE-F747-A321-79A91D5597F3}" srcOrd="0" destOrd="0" presId="urn:microsoft.com/office/officeart/2009/3/layout/StepUpProcess"/>
    <dgm:cxn modelId="{B569AD93-F360-1641-9949-82B4B5E12999}" type="presParOf" srcId="{5716917E-0656-EF4D-B200-AD61D7277597}" destId="{A8F9B83C-9BDF-2149-9082-B53B28097856}" srcOrd="2" destOrd="0" presId="urn:microsoft.com/office/officeart/2009/3/layout/StepUpProcess"/>
    <dgm:cxn modelId="{5628E8EA-FE44-C746-A301-6ACBB047F34C}" type="presParOf" srcId="{A8F9B83C-9BDF-2149-9082-B53B28097856}" destId="{9FC6ACD8-B890-E04C-BAB8-244E2C4B2233}" srcOrd="0" destOrd="0" presId="urn:microsoft.com/office/officeart/2009/3/layout/StepUpProcess"/>
    <dgm:cxn modelId="{5A644F91-8FC0-A74A-8E3F-A1345D755456}" type="presParOf" srcId="{A8F9B83C-9BDF-2149-9082-B53B28097856}" destId="{6CA9A63C-06FD-764C-A183-64DB40AAF424}" srcOrd="1" destOrd="0" presId="urn:microsoft.com/office/officeart/2009/3/layout/StepUpProcess"/>
    <dgm:cxn modelId="{11A5CD4E-CBDC-0248-9793-B8E0BFA83752}" type="presParOf" srcId="{A8F9B83C-9BDF-2149-9082-B53B28097856}" destId="{CBF4784E-4E9F-FD4F-BEF5-1BD68FD9D7A7}" srcOrd="2" destOrd="0" presId="urn:microsoft.com/office/officeart/2009/3/layout/StepUpProcess"/>
    <dgm:cxn modelId="{F4871DE9-14E4-294C-8678-B1B27F7B6B4D}" type="presParOf" srcId="{5716917E-0656-EF4D-B200-AD61D7277597}" destId="{61E130D2-3350-F94A-BA91-446650FAD1DC}" srcOrd="3" destOrd="0" presId="urn:microsoft.com/office/officeart/2009/3/layout/StepUpProcess"/>
    <dgm:cxn modelId="{E66FD5CE-81F4-F646-8C3A-CF63AE265A0A}" type="presParOf" srcId="{61E130D2-3350-F94A-BA91-446650FAD1DC}" destId="{E0F3720F-9DA9-0C48-B8B5-0A5273EB25B6}" srcOrd="0" destOrd="0" presId="urn:microsoft.com/office/officeart/2009/3/layout/StepUpProcess"/>
    <dgm:cxn modelId="{A0029FAA-65DC-4A42-91D8-BB355E35ECFD}" type="presParOf" srcId="{5716917E-0656-EF4D-B200-AD61D7277597}" destId="{3876159D-6DD4-464E-877F-F9A0E925952C}" srcOrd="4" destOrd="0" presId="urn:microsoft.com/office/officeart/2009/3/layout/StepUpProcess"/>
    <dgm:cxn modelId="{A0DBC879-9E94-154D-9CA8-70F6CA8C7BA3}" type="presParOf" srcId="{3876159D-6DD4-464E-877F-F9A0E925952C}" destId="{78E01B92-9403-4C40-AACE-D2A0BC1A6A3A}" srcOrd="0" destOrd="0" presId="urn:microsoft.com/office/officeart/2009/3/layout/StepUpProcess"/>
    <dgm:cxn modelId="{2DA36AC5-6297-5B4E-8E69-E4CA357AED4B}" type="presParOf" srcId="{3876159D-6DD4-464E-877F-F9A0E925952C}" destId="{789608D2-FB51-D54A-9A17-E2BC6CBF86A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C532579-F2EC-5943-A995-438674587E0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73166AC-F4F7-F74D-90AB-DAB08D03EFC0}">
      <dgm:prSet phldrT="[Text]"/>
      <dgm:spPr/>
      <dgm:t>
        <a:bodyPr/>
        <a:lstStyle/>
        <a:p>
          <a:r>
            <a:rPr lang="en-GB" dirty="0">
              <a:latin typeface="HGGothicE" panose="020B0909000000000000" pitchFamily="49" charset="-128"/>
              <a:ea typeface="HGGothicE" panose="020B0909000000000000" pitchFamily="49" charset="-128"/>
            </a:rPr>
            <a:t>Department ICT</a:t>
          </a:r>
        </a:p>
      </dgm:t>
    </dgm:pt>
    <dgm:pt modelId="{E0E6CA2B-C53E-414F-BFA9-52D2A5E2F4FB}" type="parTrans" cxnId="{45987272-C5F0-C44A-B21C-ABD66BB35433}">
      <dgm:prSet/>
      <dgm:spPr/>
      <dgm:t>
        <a:bodyPr/>
        <a:lstStyle/>
        <a:p>
          <a:endParaRPr lang="en-GB"/>
        </a:p>
      </dgm:t>
    </dgm:pt>
    <dgm:pt modelId="{D779F469-EE5F-204F-87BB-D5D419B6BD04}" type="sibTrans" cxnId="{45987272-C5F0-C44A-B21C-ABD66BB35433}">
      <dgm:prSet/>
      <dgm:spPr/>
      <dgm:t>
        <a:bodyPr/>
        <a:lstStyle/>
        <a:p>
          <a:endParaRPr lang="en-GB"/>
        </a:p>
      </dgm:t>
    </dgm:pt>
    <dgm:pt modelId="{81722949-2E2A-4441-A7DC-F7C2ACFA5762}">
      <dgm:prSet phldrT="[Text]"/>
      <dgm:spPr/>
      <dgm:t>
        <a:bodyPr/>
        <a:lstStyle/>
        <a:p>
          <a:r>
            <a:rPr lang="en-GB" dirty="0">
              <a:latin typeface="HGGothicE" panose="020B0909000000000000" pitchFamily="49" charset="-128"/>
              <a:ea typeface="HGGothicE" panose="020B0909000000000000" pitchFamily="49" charset="-128"/>
            </a:rPr>
            <a:t>PNG </a:t>
          </a:r>
          <a:r>
            <a:rPr lang="en-GB" dirty="0" err="1">
              <a:latin typeface="HGGothicE" panose="020B0909000000000000" pitchFamily="49" charset="-128"/>
              <a:ea typeface="HGGothicE" panose="020B0909000000000000" pitchFamily="49" charset="-128"/>
            </a:rPr>
            <a:t>DataCo</a:t>
          </a:r>
          <a:endParaRPr lang="en-GB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DC3D351B-5649-B940-99CE-52457A514A0A}" type="parTrans" cxnId="{93BC4971-ED04-CE44-8B3B-D448082B2E52}">
      <dgm:prSet/>
      <dgm:spPr/>
      <dgm:t>
        <a:bodyPr/>
        <a:lstStyle/>
        <a:p>
          <a:endParaRPr lang="en-GB"/>
        </a:p>
      </dgm:t>
    </dgm:pt>
    <dgm:pt modelId="{BF57F1A1-CBA1-004C-9349-2AED02F68F8A}" type="sibTrans" cxnId="{93BC4971-ED04-CE44-8B3B-D448082B2E52}">
      <dgm:prSet/>
      <dgm:spPr/>
      <dgm:t>
        <a:bodyPr/>
        <a:lstStyle/>
        <a:p>
          <a:endParaRPr lang="en-GB"/>
        </a:p>
      </dgm:t>
    </dgm:pt>
    <dgm:pt modelId="{277999B8-5445-7247-8EAD-3BB5258EFA0A}">
      <dgm:prSet phldrT="[Text]"/>
      <dgm:spPr/>
      <dgm:t>
        <a:bodyPr/>
        <a:lstStyle/>
        <a:p>
          <a:r>
            <a:rPr lang="en-GB" dirty="0" err="1">
              <a:latin typeface="HGGothicE" panose="020B0909000000000000" pitchFamily="49" charset="-128"/>
              <a:ea typeface="HGGothicE" panose="020B0909000000000000" pitchFamily="49" charset="-128"/>
            </a:rPr>
            <a:t>Datec</a:t>
          </a:r>
          <a:r>
            <a:rPr lang="en-GB" dirty="0">
              <a:latin typeface="HGGothicE" panose="020B0909000000000000" pitchFamily="49" charset="-128"/>
              <a:ea typeface="HGGothicE" panose="020B0909000000000000" pitchFamily="49" charset="-128"/>
            </a:rPr>
            <a:t> PNG</a:t>
          </a:r>
        </a:p>
      </dgm:t>
    </dgm:pt>
    <dgm:pt modelId="{56737B53-2608-3848-B6D8-977CDC15F4E8}" type="parTrans" cxnId="{ACAF9C65-2424-1146-A2E9-B3716595726A}">
      <dgm:prSet/>
      <dgm:spPr/>
      <dgm:t>
        <a:bodyPr/>
        <a:lstStyle/>
        <a:p>
          <a:endParaRPr lang="en-GB"/>
        </a:p>
      </dgm:t>
    </dgm:pt>
    <dgm:pt modelId="{50953F8C-D88C-7A43-ABC4-78F800BA0ABC}" type="sibTrans" cxnId="{ACAF9C65-2424-1146-A2E9-B3716595726A}">
      <dgm:prSet/>
      <dgm:spPr/>
      <dgm:t>
        <a:bodyPr/>
        <a:lstStyle/>
        <a:p>
          <a:endParaRPr lang="en-GB"/>
        </a:p>
      </dgm:t>
    </dgm:pt>
    <dgm:pt modelId="{08F03F58-E35D-5E4B-8419-C669437C9C0D}">
      <dgm:prSet phldrT="[Text]"/>
      <dgm:spPr/>
      <dgm:t>
        <a:bodyPr/>
        <a:lstStyle/>
        <a:p>
          <a:r>
            <a:rPr lang="en-GB" dirty="0" err="1">
              <a:latin typeface="HGGothicE" panose="020B0909000000000000" pitchFamily="49" charset="-128"/>
              <a:ea typeface="HGGothicE" panose="020B0909000000000000" pitchFamily="49" charset="-128"/>
            </a:rPr>
            <a:t>Kumul</a:t>
          </a:r>
          <a:r>
            <a:rPr lang="en-GB" dirty="0">
              <a:latin typeface="HGGothicE" panose="020B0909000000000000" pitchFamily="49" charset="-128"/>
              <a:ea typeface="HGGothicE" panose="020B0909000000000000" pitchFamily="49" charset="-128"/>
            </a:rPr>
            <a:t> Technology Development Corporation</a:t>
          </a:r>
        </a:p>
      </dgm:t>
    </dgm:pt>
    <dgm:pt modelId="{5C531C34-5B54-6F4C-B4B9-3CF8CE892E03}" type="parTrans" cxnId="{BBD459BA-9E6C-F54A-8A72-7F350A4E5740}">
      <dgm:prSet/>
      <dgm:spPr/>
      <dgm:t>
        <a:bodyPr/>
        <a:lstStyle/>
        <a:p>
          <a:endParaRPr lang="en-GB"/>
        </a:p>
      </dgm:t>
    </dgm:pt>
    <dgm:pt modelId="{58816555-481B-A545-8714-0644902303EE}" type="sibTrans" cxnId="{BBD459BA-9E6C-F54A-8A72-7F350A4E5740}">
      <dgm:prSet/>
      <dgm:spPr/>
      <dgm:t>
        <a:bodyPr/>
        <a:lstStyle/>
        <a:p>
          <a:endParaRPr lang="en-GB"/>
        </a:p>
      </dgm:t>
    </dgm:pt>
    <dgm:pt modelId="{41008355-7CAE-114A-8AB5-A54CBAB1EE25}">
      <dgm:prSet phldrT="[Text]"/>
      <dgm:spPr/>
      <dgm:t>
        <a:bodyPr/>
        <a:lstStyle/>
        <a:p>
          <a:r>
            <a:rPr lang="en-GB" dirty="0">
              <a:latin typeface="HGGothicE" panose="020B0909000000000000" pitchFamily="49" charset="-128"/>
              <a:ea typeface="HGGothicE" panose="020B0909000000000000" pitchFamily="49" charset="-128"/>
            </a:rPr>
            <a:t>PNG ICT Cluster</a:t>
          </a:r>
        </a:p>
      </dgm:t>
    </dgm:pt>
    <dgm:pt modelId="{EB08E9AB-4D1E-6C4D-B3AA-F6897BABD298}" type="parTrans" cxnId="{176EB91F-D48F-7243-84CC-B98FE2329999}">
      <dgm:prSet/>
      <dgm:spPr/>
      <dgm:t>
        <a:bodyPr/>
        <a:lstStyle/>
        <a:p>
          <a:endParaRPr lang="en-GB"/>
        </a:p>
      </dgm:t>
    </dgm:pt>
    <dgm:pt modelId="{9E88B18B-E251-3045-9FD7-31A9BD8545AF}" type="sibTrans" cxnId="{176EB91F-D48F-7243-84CC-B98FE2329999}">
      <dgm:prSet/>
      <dgm:spPr/>
      <dgm:t>
        <a:bodyPr/>
        <a:lstStyle/>
        <a:p>
          <a:endParaRPr lang="en-GB"/>
        </a:p>
      </dgm:t>
    </dgm:pt>
    <dgm:pt modelId="{0BB061AD-2624-A04D-9D3F-8CEDFB9D24EE}">
      <dgm:prSet phldrT="[Text]"/>
      <dgm:spPr/>
      <dgm:t>
        <a:bodyPr/>
        <a:lstStyle/>
        <a:p>
          <a:r>
            <a:rPr lang="en-GB" dirty="0">
              <a:latin typeface="HGGothicE" panose="020B0909000000000000" pitchFamily="49" charset="-128"/>
              <a:ea typeface="HGGothicE" panose="020B0909000000000000" pitchFamily="49" charset="-128"/>
            </a:rPr>
            <a:t>National Cybersecurity Centre</a:t>
          </a:r>
        </a:p>
      </dgm:t>
    </dgm:pt>
    <dgm:pt modelId="{1F4B5293-FE73-634F-A43A-F5B3D3E39B58}" type="parTrans" cxnId="{D8B5A0BA-51B0-FB4A-9192-74A435B9E17D}">
      <dgm:prSet/>
      <dgm:spPr/>
      <dgm:t>
        <a:bodyPr/>
        <a:lstStyle/>
        <a:p>
          <a:endParaRPr lang="en-GB"/>
        </a:p>
      </dgm:t>
    </dgm:pt>
    <dgm:pt modelId="{AAFA257F-F2BF-6549-8468-7B0773CB6DF5}" type="sibTrans" cxnId="{D8B5A0BA-51B0-FB4A-9192-74A435B9E17D}">
      <dgm:prSet/>
      <dgm:spPr/>
      <dgm:t>
        <a:bodyPr/>
        <a:lstStyle/>
        <a:p>
          <a:endParaRPr lang="en-GB"/>
        </a:p>
      </dgm:t>
    </dgm:pt>
    <dgm:pt modelId="{1F20E61A-4463-2C43-A602-147FC70085E6}">
      <dgm:prSet phldrT="[Text]"/>
      <dgm:spPr/>
      <dgm:t>
        <a:bodyPr/>
        <a:lstStyle/>
        <a:p>
          <a:r>
            <a:rPr lang="en-GB" dirty="0" err="1">
              <a:latin typeface="HGGothicE" panose="020B0909000000000000" pitchFamily="49" charset="-128"/>
              <a:ea typeface="HGGothicE" panose="020B0909000000000000" pitchFamily="49" charset="-128"/>
            </a:rPr>
            <a:t>Telikom</a:t>
          </a:r>
          <a:endParaRPr lang="en-GB" dirty="0">
            <a:latin typeface="HGGothicE" panose="020B0909000000000000" pitchFamily="49" charset="-128"/>
            <a:ea typeface="HGGothicE" panose="020B0909000000000000" pitchFamily="49" charset="-128"/>
          </a:endParaRPr>
        </a:p>
      </dgm:t>
    </dgm:pt>
    <dgm:pt modelId="{2CD47BDE-3563-1941-A048-C1AE0678B49A}" type="parTrans" cxnId="{AEB45510-89F9-E845-A3DA-AE3226471844}">
      <dgm:prSet/>
      <dgm:spPr/>
      <dgm:t>
        <a:bodyPr/>
        <a:lstStyle/>
        <a:p>
          <a:endParaRPr lang="en-GB"/>
        </a:p>
      </dgm:t>
    </dgm:pt>
    <dgm:pt modelId="{F8F7805E-28AD-B640-B358-152ADBC59866}" type="sibTrans" cxnId="{AEB45510-89F9-E845-A3DA-AE3226471844}">
      <dgm:prSet/>
      <dgm:spPr/>
      <dgm:t>
        <a:bodyPr/>
        <a:lstStyle/>
        <a:p>
          <a:endParaRPr lang="en-GB"/>
        </a:p>
      </dgm:t>
    </dgm:pt>
    <dgm:pt modelId="{A79680FF-6C4E-AB4F-9F53-278038B6518D}">
      <dgm:prSet phldrT="[Text]"/>
      <dgm:spPr/>
      <dgm:t>
        <a:bodyPr/>
        <a:lstStyle/>
        <a:p>
          <a:r>
            <a:rPr lang="en-GB" dirty="0">
              <a:latin typeface="HGGothicE" panose="020B0909000000000000" pitchFamily="49" charset="-128"/>
              <a:ea typeface="HGGothicE" panose="020B0909000000000000" pitchFamily="49" charset="-128"/>
            </a:rPr>
            <a:t>National Broadcasting Corporation</a:t>
          </a:r>
        </a:p>
      </dgm:t>
    </dgm:pt>
    <dgm:pt modelId="{4DE8F2E0-C3A2-9348-85B6-0D592E161A1E}" type="parTrans" cxnId="{7676E8C4-359F-CE4C-8738-4D8D7F9E5F80}">
      <dgm:prSet/>
      <dgm:spPr/>
      <dgm:t>
        <a:bodyPr/>
        <a:lstStyle/>
        <a:p>
          <a:endParaRPr lang="en-GB"/>
        </a:p>
      </dgm:t>
    </dgm:pt>
    <dgm:pt modelId="{E292761A-988B-434D-8C19-1E464171376E}" type="sibTrans" cxnId="{7676E8C4-359F-CE4C-8738-4D8D7F9E5F80}">
      <dgm:prSet/>
      <dgm:spPr/>
      <dgm:t>
        <a:bodyPr/>
        <a:lstStyle/>
        <a:p>
          <a:endParaRPr lang="en-GB"/>
        </a:p>
      </dgm:t>
    </dgm:pt>
    <dgm:pt modelId="{DAF69BA5-EEC7-6742-8249-AF81CC0AFEC5}" type="pres">
      <dgm:prSet presAssocID="{3C532579-F2EC-5943-A995-438674587E0F}" presName="Name0" presStyleCnt="0">
        <dgm:presLayoutVars>
          <dgm:dir/>
          <dgm:animLvl val="lvl"/>
          <dgm:resizeHandles val="exact"/>
        </dgm:presLayoutVars>
      </dgm:prSet>
      <dgm:spPr/>
    </dgm:pt>
    <dgm:pt modelId="{68A2BB90-000D-F64B-A2CF-EF74AE7E8501}" type="pres">
      <dgm:prSet presAssocID="{C73166AC-F4F7-F74D-90AB-DAB08D03EFC0}" presName="linNode" presStyleCnt="0"/>
      <dgm:spPr/>
    </dgm:pt>
    <dgm:pt modelId="{C5C2370C-B649-BC4A-BE08-7143F0A1DD92}" type="pres">
      <dgm:prSet presAssocID="{C73166AC-F4F7-F74D-90AB-DAB08D03EFC0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15399DE5-E5E9-E844-933D-5E40B11E4A5A}" type="pres">
      <dgm:prSet presAssocID="{D779F469-EE5F-204F-87BB-D5D419B6BD04}" presName="sp" presStyleCnt="0"/>
      <dgm:spPr/>
    </dgm:pt>
    <dgm:pt modelId="{01FA5EE3-5C22-FA43-803F-9C83B53E10D8}" type="pres">
      <dgm:prSet presAssocID="{81722949-2E2A-4441-A7DC-F7C2ACFA5762}" presName="linNode" presStyleCnt="0"/>
      <dgm:spPr/>
    </dgm:pt>
    <dgm:pt modelId="{9AB14789-11BB-0149-80C9-C5C821B59DFB}" type="pres">
      <dgm:prSet presAssocID="{81722949-2E2A-4441-A7DC-F7C2ACFA5762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544B2653-ACCF-9F4D-B90E-0BB7CA9FD7A7}" type="pres">
      <dgm:prSet presAssocID="{BF57F1A1-CBA1-004C-9349-2AED02F68F8A}" presName="sp" presStyleCnt="0"/>
      <dgm:spPr/>
    </dgm:pt>
    <dgm:pt modelId="{9BFAFBBB-9732-FF45-BB94-DEEF064E55AE}" type="pres">
      <dgm:prSet presAssocID="{277999B8-5445-7247-8EAD-3BB5258EFA0A}" presName="linNode" presStyleCnt="0"/>
      <dgm:spPr/>
    </dgm:pt>
    <dgm:pt modelId="{460652E4-B0BC-EE4C-AD5B-BBF5BA27985E}" type="pres">
      <dgm:prSet presAssocID="{277999B8-5445-7247-8EAD-3BB5258EFA0A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D659B883-E50E-F84F-880B-7C00CE7613EC}" type="pres">
      <dgm:prSet presAssocID="{50953F8C-D88C-7A43-ABC4-78F800BA0ABC}" presName="sp" presStyleCnt="0"/>
      <dgm:spPr/>
    </dgm:pt>
    <dgm:pt modelId="{D35E2A58-4345-0A49-A204-8A0908F8A0B5}" type="pres">
      <dgm:prSet presAssocID="{1F20E61A-4463-2C43-A602-147FC70085E6}" presName="linNode" presStyleCnt="0"/>
      <dgm:spPr/>
    </dgm:pt>
    <dgm:pt modelId="{BBD6AF14-3313-F348-8F17-2DE098FBCD67}" type="pres">
      <dgm:prSet presAssocID="{1F20E61A-4463-2C43-A602-147FC70085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22558D89-F2C1-F54E-955B-229C469A279D}" type="pres">
      <dgm:prSet presAssocID="{F8F7805E-28AD-B640-B358-152ADBC59866}" presName="sp" presStyleCnt="0"/>
      <dgm:spPr/>
    </dgm:pt>
    <dgm:pt modelId="{2A53B52C-F107-354A-AA12-25CDB3A1D62B}" type="pres">
      <dgm:prSet presAssocID="{08F03F58-E35D-5E4B-8419-C669437C9C0D}" presName="linNode" presStyleCnt="0"/>
      <dgm:spPr/>
    </dgm:pt>
    <dgm:pt modelId="{83B7B312-885B-994A-8A8F-8F86F12A82EA}" type="pres">
      <dgm:prSet presAssocID="{08F03F58-E35D-5E4B-8419-C669437C9C0D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6F05D5D9-B1F5-5B41-A8F1-AE7311C9EEC9}" type="pres">
      <dgm:prSet presAssocID="{58816555-481B-A545-8714-0644902303EE}" presName="sp" presStyleCnt="0"/>
      <dgm:spPr/>
    </dgm:pt>
    <dgm:pt modelId="{607BBE7F-8989-984A-884B-D2F2B4544392}" type="pres">
      <dgm:prSet presAssocID="{41008355-7CAE-114A-8AB5-A54CBAB1EE25}" presName="linNode" presStyleCnt="0"/>
      <dgm:spPr/>
    </dgm:pt>
    <dgm:pt modelId="{979BF4D2-53B2-BC48-9391-866C38CAD991}" type="pres">
      <dgm:prSet presAssocID="{41008355-7CAE-114A-8AB5-A54CBAB1EE25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9D6B478A-0330-C14F-948F-5C4BA8F2F28F}" type="pres">
      <dgm:prSet presAssocID="{9E88B18B-E251-3045-9FD7-31A9BD8545AF}" presName="sp" presStyleCnt="0"/>
      <dgm:spPr/>
    </dgm:pt>
    <dgm:pt modelId="{11296576-5653-4B40-B104-F7D3FFF22C3A}" type="pres">
      <dgm:prSet presAssocID="{0BB061AD-2624-A04D-9D3F-8CEDFB9D24EE}" presName="linNode" presStyleCnt="0"/>
      <dgm:spPr/>
    </dgm:pt>
    <dgm:pt modelId="{5BE76CB5-A619-AA44-A86B-2DCAB6D81731}" type="pres">
      <dgm:prSet presAssocID="{0BB061AD-2624-A04D-9D3F-8CEDFB9D24E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D5FC9229-004B-C540-9147-0F688F8F52B1}" type="pres">
      <dgm:prSet presAssocID="{AAFA257F-F2BF-6549-8468-7B0773CB6DF5}" presName="sp" presStyleCnt="0"/>
      <dgm:spPr/>
    </dgm:pt>
    <dgm:pt modelId="{4351E983-0F13-0A4B-89D3-824B11384332}" type="pres">
      <dgm:prSet presAssocID="{A79680FF-6C4E-AB4F-9F53-278038B6518D}" presName="linNode" presStyleCnt="0"/>
      <dgm:spPr/>
    </dgm:pt>
    <dgm:pt modelId="{810D7A73-8783-FD40-BD6C-08CC8D823CD6}" type="pres">
      <dgm:prSet presAssocID="{A79680FF-6C4E-AB4F-9F53-278038B6518D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AEB45510-89F9-E845-A3DA-AE3226471844}" srcId="{3C532579-F2EC-5943-A995-438674587E0F}" destId="{1F20E61A-4463-2C43-A602-147FC70085E6}" srcOrd="3" destOrd="0" parTransId="{2CD47BDE-3563-1941-A048-C1AE0678B49A}" sibTransId="{F8F7805E-28AD-B640-B358-152ADBC59866}"/>
    <dgm:cxn modelId="{C34DEA16-4B39-7347-A3E8-02D68F71FD20}" type="presOf" srcId="{1F20E61A-4463-2C43-A602-147FC70085E6}" destId="{BBD6AF14-3313-F348-8F17-2DE098FBCD67}" srcOrd="0" destOrd="0" presId="urn:microsoft.com/office/officeart/2005/8/layout/vList5"/>
    <dgm:cxn modelId="{426BE71A-F4C8-974C-A3B8-F9EB26C14992}" type="presOf" srcId="{277999B8-5445-7247-8EAD-3BB5258EFA0A}" destId="{460652E4-B0BC-EE4C-AD5B-BBF5BA27985E}" srcOrd="0" destOrd="0" presId="urn:microsoft.com/office/officeart/2005/8/layout/vList5"/>
    <dgm:cxn modelId="{176EB91F-D48F-7243-84CC-B98FE2329999}" srcId="{3C532579-F2EC-5943-A995-438674587E0F}" destId="{41008355-7CAE-114A-8AB5-A54CBAB1EE25}" srcOrd="5" destOrd="0" parTransId="{EB08E9AB-4D1E-6C4D-B3AA-F6897BABD298}" sibTransId="{9E88B18B-E251-3045-9FD7-31A9BD8545AF}"/>
    <dgm:cxn modelId="{9E55855E-1587-8E4C-92AB-404C1EF8D2F1}" type="presOf" srcId="{81722949-2E2A-4441-A7DC-F7C2ACFA5762}" destId="{9AB14789-11BB-0149-80C9-C5C821B59DFB}" srcOrd="0" destOrd="0" presId="urn:microsoft.com/office/officeart/2005/8/layout/vList5"/>
    <dgm:cxn modelId="{7D3D0060-07D6-5543-BBD4-5B4668D578A7}" type="presOf" srcId="{0BB061AD-2624-A04D-9D3F-8CEDFB9D24EE}" destId="{5BE76CB5-A619-AA44-A86B-2DCAB6D81731}" srcOrd="0" destOrd="0" presId="urn:microsoft.com/office/officeart/2005/8/layout/vList5"/>
    <dgm:cxn modelId="{ACAF9C65-2424-1146-A2E9-B3716595726A}" srcId="{3C532579-F2EC-5943-A995-438674587E0F}" destId="{277999B8-5445-7247-8EAD-3BB5258EFA0A}" srcOrd="2" destOrd="0" parTransId="{56737B53-2608-3848-B6D8-977CDC15F4E8}" sibTransId="{50953F8C-D88C-7A43-ABC4-78F800BA0ABC}"/>
    <dgm:cxn modelId="{93BC4971-ED04-CE44-8B3B-D448082B2E52}" srcId="{3C532579-F2EC-5943-A995-438674587E0F}" destId="{81722949-2E2A-4441-A7DC-F7C2ACFA5762}" srcOrd="1" destOrd="0" parTransId="{DC3D351B-5649-B940-99CE-52457A514A0A}" sibTransId="{BF57F1A1-CBA1-004C-9349-2AED02F68F8A}"/>
    <dgm:cxn modelId="{45987272-C5F0-C44A-B21C-ABD66BB35433}" srcId="{3C532579-F2EC-5943-A995-438674587E0F}" destId="{C73166AC-F4F7-F74D-90AB-DAB08D03EFC0}" srcOrd="0" destOrd="0" parTransId="{E0E6CA2B-C53E-414F-BFA9-52D2A5E2F4FB}" sibTransId="{D779F469-EE5F-204F-87BB-D5D419B6BD04}"/>
    <dgm:cxn modelId="{9A7E0276-2C5B-D34A-98F3-4D6E16F03E26}" type="presOf" srcId="{41008355-7CAE-114A-8AB5-A54CBAB1EE25}" destId="{979BF4D2-53B2-BC48-9391-866C38CAD991}" srcOrd="0" destOrd="0" presId="urn:microsoft.com/office/officeart/2005/8/layout/vList5"/>
    <dgm:cxn modelId="{719C2B7F-A1F5-B445-9116-9D45BABF78BA}" type="presOf" srcId="{A79680FF-6C4E-AB4F-9F53-278038B6518D}" destId="{810D7A73-8783-FD40-BD6C-08CC8D823CD6}" srcOrd="0" destOrd="0" presId="urn:microsoft.com/office/officeart/2005/8/layout/vList5"/>
    <dgm:cxn modelId="{9CC78B86-0A83-864F-8BB1-62AF5BAC98C1}" type="presOf" srcId="{C73166AC-F4F7-F74D-90AB-DAB08D03EFC0}" destId="{C5C2370C-B649-BC4A-BE08-7143F0A1DD92}" srcOrd="0" destOrd="0" presId="urn:microsoft.com/office/officeart/2005/8/layout/vList5"/>
    <dgm:cxn modelId="{EBEB648D-1B6F-FE4D-8AA9-957653347D69}" type="presOf" srcId="{08F03F58-E35D-5E4B-8419-C669437C9C0D}" destId="{83B7B312-885B-994A-8A8F-8F86F12A82EA}" srcOrd="0" destOrd="0" presId="urn:microsoft.com/office/officeart/2005/8/layout/vList5"/>
    <dgm:cxn modelId="{BBD459BA-9E6C-F54A-8A72-7F350A4E5740}" srcId="{3C532579-F2EC-5943-A995-438674587E0F}" destId="{08F03F58-E35D-5E4B-8419-C669437C9C0D}" srcOrd="4" destOrd="0" parTransId="{5C531C34-5B54-6F4C-B4B9-3CF8CE892E03}" sibTransId="{58816555-481B-A545-8714-0644902303EE}"/>
    <dgm:cxn modelId="{D8B5A0BA-51B0-FB4A-9192-74A435B9E17D}" srcId="{3C532579-F2EC-5943-A995-438674587E0F}" destId="{0BB061AD-2624-A04D-9D3F-8CEDFB9D24EE}" srcOrd="6" destOrd="0" parTransId="{1F4B5293-FE73-634F-A43A-F5B3D3E39B58}" sibTransId="{AAFA257F-F2BF-6549-8468-7B0773CB6DF5}"/>
    <dgm:cxn modelId="{7676E8C4-359F-CE4C-8738-4D8D7F9E5F80}" srcId="{3C532579-F2EC-5943-A995-438674587E0F}" destId="{A79680FF-6C4E-AB4F-9F53-278038B6518D}" srcOrd="7" destOrd="0" parTransId="{4DE8F2E0-C3A2-9348-85B6-0D592E161A1E}" sibTransId="{E292761A-988B-434D-8C19-1E464171376E}"/>
    <dgm:cxn modelId="{A5B733D1-0DDE-924C-B5DA-81160777C434}" type="presOf" srcId="{3C532579-F2EC-5943-A995-438674587E0F}" destId="{DAF69BA5-EEC7-6742-8249-AF81CC0AFEC5}" srcOrd="0" destOrd="0" presId="urn:microsoft.com/office/officeart/2005/8/layout/vList5"/>
    <dgm:cxn modelId="{2E22CCC5-4F65-0744-84FC-19EEAA3662D5}" type="presParOf" srcId="{DAF69BA5-EEC7-6742-8249-AF81CC0AFEC5}" destId="{68A2BB90-000D-F64B-A2CF-EF74AE7E8501}" srcOrd="0" destOrd="0" presId="urn:microsoft.com/office/officeart/2005/8/layout/vList5"/>
    <dgm:cxn modelId="{3DC6D364-785E-A647-B22C-E52048ECDEC8}" type="presParOf" srcId="{68A2BB90-000D-F64B-A2CF-EF74AE7E8501}" destId="{C5C2370C-B649-BC4A-BE08-7143F0A1DD92}" srcOrd="0" destOrd="0" presId="urn:microsoft.com/office/officeart/2005/8/layout/vList5"/>
    <dgm:cxn modelId="{BBFB282E-D5C3-C245-AC7D-BCC431189C3A}" type="presParOf" srcId="{DAF69BA5-EEC7-6742-8249-AF81CC0AFEC5}" destId="{15399DE5-E5E9-E844-933D-5E40B11E4A5A}" srcOrd="1" destOrd="0" presId="urn:microsoft.com/office/officeart/2005/8/layout/vList5"/>
    <dgm:cxn modelId="{FB2A60F0-C523-2649-AC76-C87E81120E6E}" type="presParOf" srcId="{DAF69BA5-EEC7-6742-8249-AF81CC0AFEC5}" destId="{01FA5EE3-5C22-FA43-803F-9C83B53E10D8}" srcOrd="2" destOrd="0" presId="urn:microsoft.com/office/officeart/2005/8/layout/vList5"/>
    <dgm:cxn modelId="{5DD9900A-4CD3-984D-A54B-917F83533BBC}" type="presParOf" srcId="{01FA5EE3-5C22-FA43-803F-9C83B53E10D8}" destId="{9AB14789-11BB-0149-80C9-C5C821B59DFB}" srcOrd="0" destOrd="0" presId="urn:microsoft.com/office/officeart/2005/8/layout/vList5"/>
    <dgm:cxn modelId="{0C084D55-073A-874C-8011-E7219EDB276F}" type="presParOf" srcId="{DAF69BA5-EEC7-6742-8249-AF81CC0AFEC5}" destId="{544B2653-ACCF-9F4D-B90E-0BB7CA9FD7A7}" srcOrd="3" destOrd="0" presId="urn:microsoft.com/office/officeart/2005/8/layout/vList5"/>
    <dgm:cxn modelId="{65534049-EEE5-BD44-84AE-E8535F087B5A}" type="presParOf" srcId="{DAF69BA5-EEC7-6742-8249-AF81CC0AFEC5}" destId="{9BFAFBBB-9732-FF45-BB94-DEEF064E55AE}" srcOrd="4" destOrd="0" presId="urn:microsoft.com/office/officeart/2005/8/layout/vList5"/>
    <dgm:cxn modelId="{BB2E3DFC-3C5F-144B-A333-F37D17247E0B}" type="presParOf" srcId="{9BFAFBBB-9732-FF45-BB94-DEEF064E55AE}" destId="{460652E4-B0BC-EE4C-AD5B-BBF5BA27985E}" srcOrd="0" destOrd="0" presId="urn:microsoft.com/office/officeart/2005/8/layout/vList5"/>
    <dgm:cxn modelId="{521AFF9E-6171-AD4B-8C2B-A3940222A7FE}" type="presParOf" srcId="{DAF69BA5-EEC7-6742-8249-AF81CC0AFEC5}" destId="{D659B883-E50E-F84F-880B-7C00CE7613EC}" srcOrd="5" destOrd="0" presId="urn:microsoft.com/office/officeart/2005/8/layout/vList5"/>
    <dgm:cxn modelId="{93A8B6EB-6B89-E844-B16E-F39489E8CCB6}" type="presParOf" srcId="{DAF69BA5-EEC7-6742-8249-AF81CC0AFEC5}" destId="{D35E2A58-4345-0A49-A204-8A0908F8A0B5}" srcOrd="6" destOrd="0" presId="urn:microsoft.com/office/officeart/2005/8/layout/vList5"/>
    <dgm:cxn modelId="{635EB722-78CE-D243-8F57-6963F1747A72}" type="presParOf" srcId="{D35E2A58-4345-0A49-A204-8A0908F8A0B5}" destId="{BBD6AF14-3313-F348-8F17-2DE098FBCD67}" srcOrd="0" destOrd="0" presId="urn:microsoft.com/office/officeart/2005/8/layout/vList5"/>
    <dgm:cxn modelId="{FF8EF47A-BC76-9B4B-B8DD-08880442E480}" type="presParOf" srcId="{DAF69BA5-EEC7-6742-8249-AF81CC0AFEC5}" destId="{22558D89-F2C1-F54E-955B-229C469A279D}" srcOrd="7" destOrd="0" presId="urn:microsoft.com/office/officeart/2005/8/layout/vList5"/>
    <dgm:cxn modelId="{3B580652-1DB2-7D41-9F0B-01ABB9EC285B}" type="presParOf" srcId="{DAF69BA5-EEC7-6742-8249-AF81CC0AFEC5}" destId="{2A53B52C-F107-354A-AA12-25CDB3A1D62B}" srcOrd="8" destOrd="0" presId="urn:microsoft.com/office/officeart/2005/8/layout/vList5"/>
    <dgm:cxn modelId="{CF7AD226-3651-0C40-A5E7-5110FDFCFA0E}" type="presParOf" srcId="{2A53B52C-F107-354A-AA12-25CDB3A1D62B}" destId="{83B7B312-885B-994A-8A8F-8F86F12A82EA}" srcOrd="0" destOrd="0" presId="urn:microsoft.com/office/officeart/2005/8/layout/vList5"/>
    <dgm:cxn modelId="{2B699DA6-F288-E241-B434-C9E7A9C6E378}" type="presParOf" srcId="{DAF69BA5-EEC7-6742-8249-AF81CC0AFEC5}" destId="{6F05D5D9-B1F5-5B41-A8F1-AE7311C9EEC9}" srcOrd="9" destOrd="0" presId="urn:microsoft.com/office/officeart/2005/8/layout/vList5"/>
    <dgm:cxn modelId="{7CF213EB-6BAB-CC4C-AD90-29E4AAA96E6B}" type="presParOf" srcId="{DAF69BA5-EEC7-6742-8249-AF81CC0AFEC5}" destId="{607BBE7F-8989-984A-884B-D2F2B4544392}" srcOrd="10" destOrd="0" presId="urn:microsoft.com/office/officeart/2005/8/layout/vList5"/>
    <dgm:cxn modelId="{E27349AA-CBF2-E641-838D-8B4D950196D8}" type="presParOf" srcId="{607BBE7F-8989-984A-884B-D2F2B4544392}" destId="{979BF4D2-53B2-BC48-9391-866C38CAD991}" srcOrd="0" destOrd="0" presId="urn:microsoft.com/office/officeart/2005/8/layout/vList5"/>
    <dgm:cxn modelId="{CF05321B-18AB-F648-9EEB-58A0BE20A077}" type="presParOf" srcId="{DAF69BA5-EEC7-6742-8249-AF81CC0AFEC5}" destId="{9D6B478A-0330-C14F-948F-5C4BA8F2F28F}" srcOrd="11" destOrd="0" presId="urn:microsoft.com/office/officeart/2005/8/layout/vList5"/>
    <dgm:cxn modelId="{E3C65A6E-D650-D84C-BDC5-850B3C62FA79}" type="presParOf" srcId="{DAF69BA5-EEC7-6742-8249-AF81CC0AFEC5}" destId="{11296576-5653-4B40-B104-F7D3FFF22C3A}" srcOrd="12" destOrd="0" presId="urn:microsoft.com/office/officeart/2005/8/layout/vList5"/>
    <dgm:cxn modelId="{1513BACB-82DD-0D48-A7B1-7753D3A059D7}" type="presParOf" srcId="{11296576-5653-4B40-B104-F7D3FFF22C3A}" destId="{5BE76CB5-A619-AA44-A86B-2DCAB6D81731}" srcOrd="0" destOrd="0" presId="urn:microsoft.com/office/officeart/2005/8/layout/vList5"/>
    <dgm:cxn modelId="{C2B0B267-167D-7A41-8F2B-768FB000F6FE}" type="presParOf" srcId="{DAF69BA5-EEC7-6742-8249-AF81CC0AFEC5}" destId="{D5FC9229-004B-C540-9147-0F688F8F52B1}" srcOrd="13" destOrd="0" presId="urn:microsoft.com/office/officeart/2005/8/layout/vList5"/>
    <dgm:cxn modelId="{CC0966AA-848B-9848-93EE-80E11DD18EA8}" type="presParOf" srcId="{DAF69BA5-EEC7-6742-8249-AF81CC0AFEC5}" destId="{4351E983-0F13-0A4B-89D3-824B11384332}" srcOrd="14" destOrd="0" presId="urn:microsoft.com/office/officeart/2005/8/layout/vList5"/>
    <dgm:cxn modelId="{EDE8CD58-3EE1-294C-AB89-47469362EFBC}" type="presParOf" srcId="{4351E983-0F13-0A4B-89D3-824B11384332}" destId="{810D7A73-8783-FD40-BD6C-08CC8D823CD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C9852-DEE4-4458-B4E9-45A3973F96C7}">
      <dsp:nvSpPr>
        <dsp:cNvPr id="0" name=""/>
        <dsp:cNvSpPr/>
      </dsp:nvSpPr>
      <dsp:spPr>
        <a:xfrm>
          <a:off x="0" y="1000"/>
          <a:ext cx="6903300" cy="4264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EBE0C-6FE5-48B7-9AE6-939C76C12CD0}">
      <dsp:nvSpPr>
        <dsp:cNvPr id="0" name=""/>
        <dsp:cNvSpPr/>
      </dsp:nvSpPr>
      <dsp:spPr>
        <a:xfrm>
          <a:off x="128992" y="96945"/>
          <a:ext cx="234531" cy="2345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38C47-1514-41F6-8D94-8F3588AECB87}">
      <dsp:nvSpPr>
        <dsp:cNvPr id="0" name=""/>
        <dsp:cNvSpPr/>
      </dsp:nvSpPr>
      <dsp:spPr>
        <a:xfrm>
          <a:off x="492516" y="1000"/>
          <a:ext cx="6410783" cy="426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30" tIns="45130" rIns="45130" bIns="4513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HGGothicE" panose="020B0909000000000000" pitchFamily="49" charset="-128"/>
              <a:ea typeface="HGGothicE" panose="020B0909000000000000" pitchFamily="49" charset="-128"/>
            </a:rPr>
            <a:t>The Vision</a:t>
          </a:r>
          <a:endParaRPr lang="en-PG" sz="160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492516" y="1000"/>
        <a:ext cx="6410783" cy="426421"/>
      </dsp:txXfrm>
    </dsp:sp>
    <dsp:sp modelId="{34174337-A6F3-4942-9012-7BB3B98C4DD8}">
      <dsp:nvSpPr>
        <dsp:cNvPr id="0" name=""/>
        <dsp:cNvSpPr/>
      </dsp:nvSpPr>
      <dsp:spPr>
        <a:xfrm>
          <a:off x="0" y="534027"/>
          <a:ext cx="6903300" cy="4264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124688-BCD3-4164-993C-CAA8350BC776}">
      <dsp:nvSpPr>
        <dsp:cNvPr id="0" name=""/>
        <dsp:cNvSpPr/>
      </dsp:nvSpPr>
      <dsp:spPr>
        <a:xfrm>
          <a:off x="128992" y="629972"/>
          <a:ext cx="234531" cy="2345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4B875C-5BED-4135-B96D-52A4B5616FBC}">
      <dsp:nvSpPr>
        <dsp:cNvPr id="0" name=""/>
        <dsp:cNvSpPr/>
      </dsp:nvSpPr>
      <dsp:spPr>
        <a:xfrm>
          <a:off x="492516" y="534027"/>
          <a:ext cx="6410783" cy="426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30" tIns="45130" rIns="45130" bIns="4513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HGGothicE" panose="020B0909000000000000" pitchFamily="49" charset="-128"/>
              <a:ea typeface="HGGothicE" panose="020B0909000000000000" pitchFamily="49" charset="-128"/>
            </a:rPr>
            <a:t>Policy Interventions</a:t>
          </a:r>
          <a:endParaRPr lang="en-PG" sz="160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492516" y="534027"/>
        <a:ext cx="6410783" cy="426421"/>
      </dsp:txXfrm>
    </dsp:sp>
    <dsp:sp modelId="{CEE6EC75-E37D-41AC-8367-7B77278018AE}">
      <dsp:nvSpPr>
        <dsp:cNvPr id="0" name=""/>
        <dsp:cNvSpPr/>
      </dsp:nvSpPr>
      <dsp:spPr>
        <a:xfrm>
          <a:off x="0" y="1067054"/>
          <a:ext cx="6903300" cy="4264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E523AE-3D42-4C20-ABBE-D9BDACF3D001}">
      <dsp:nvSpPr>
        <dsp:cNvPr id="0" name=""/>
        <dsp:cNvSpPr/>
      </dsp:nvSpPr>
      <dsp:spPr>
        <a:xfrm>
          <a:off x="128992" y="1162998"/>
          <a:ext cx="234531" cy="2345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B75330-4467-4C64-97CB-827A3B371B6C}">
      <dsp:nvSpPr>
        <dsp:cNvPr id="0" name=""/>
        <dsp:cNvSpPr/>
      </dsp:nvSpPr>
      <dsp:spPr>
        <a:xfrm>
          <a:off x="492516" y="1067054"/>
          <a:ext cx="6410783" cy="426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30" tIns="45130" rIns="45130" bIns="4513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HGGothicE" panose="020B0909000000000000" pitchFamily="49" charset="-128"/>
              <a:ea typeface="HGGothicE" panose="020B0909000000000000" pitchFamily="49" charset="-128"/>
            </a:rPr>
            <a:t>Policy and Structural Reforms</a:t>
          </a:r>
          <a:endParaRPr lang="en-PG" sz="160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492516" y="1067054"/>
        <a:ext cx="6410783" cy="426421"/>
      </dsp:txXfrm>
    </dsp:sp>
    <dsp:sp modelId="{630E61C8-FD7D-4E04-AFBE-2B4E2222A340}">
      <dsp:nvSpPr>
        <dsp:cNvPr id="0" name=""/>
        <dsp:cNvSpPr/>
      </dsp:nvSpPr>
      <dsp:spPr>
        <a:xfrm>
          <a:off x="0" y="1600080"/>
          <a:ext cx="6903300" cy="4264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186CB-DE8E-4E98-8540-0986FF6502DE}">
      <dsp:nvSpPr>
        <dsp:cNvPr id="0" name=""/>
        <dsp:cNvSpPr/>
      </dsp:nvSpPr>
      <dsp:spPr>
        <a:xfrm>
          <a:off x="128992" y="1696025"/>
          <a:ext cx="234531" cy="23453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A7E9C-6F03-4C23-9A25-ED257CD2C7EF}">
      <dsp:nvSpPr>
        <dsp:cNvPr id="0" name=""/>
        <dsp:cNvSpPr/>
      </dsp:nvSpPr>
      <dsp:spPr>
        <a:xfrm>
          <a:off x="492516" y="1600080"/>
          <a:ext cx="6410783" cy="426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30" tIns="45130" rIns="45130" bIns="4513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HGGothicE" panose="020B0909000000000000" pitchFamily="49" charset="-128"/>
              <a:ea typeface="HGGothicE" panose="020B0909000000000000" pitchFamily="49" charset="-128"/>
            </a:rPr>
            <a:t>Technology Adoption Approach</a:t>
          </a:r>
          <a:endParaRPr lang="en-PG" sz="160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492516" y="1600080"/>
        <a:ext cx="6410783" cy="426421"/>
      </dsp:txXfrm>
    </dsp:sp>
    <dsp:sp modelId="{AAC30A10-E274-4998-A205-F3F48835941D}">
      <dsp:nvSpPr>
        <dsp:cNvPr id="0" name=""/>
        <dsp:cNvSpPr/>
      </dsp:nvSpPr>
      <dsp:spPr>
        <a:xfrm>
          <a:off x="0" y="2133107"/>
          <a:ext cx="6903300" cy="4264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37010-06C6-415A-A547-49E9CD653344}">
      <dsp:nvSpPr>
        <dsp:cNvPr id="0" name=""/>
        <dsp:cNvSpPr/>
      </dsp:nvSpPr>
      <dsp:spPr>
        <a:xfrm>
          <a:off x="128992" y="2229052"/>
          <a:ext cx="234531" cy="23453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7DEA4B-3D60-4D50-9E9A-124217900F43}">
      <dsp:nvSpPr>
        <dsp:cNvPr id="0" name=""/>
        <dsp:cNvSpPr/>
      </dsp:nvSpPr>
      <dsp:spPr>
        <a:xfrm>
          <a:off x="492516" y="2133107"/>
          <a:ext cx="6410783" cy="426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30" tIns="45130" rIns="45130" bIns="4513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HGGothicE" panose="020B0909000000000000" pitchFamily="49" charset="-128"/>
              <a:ea typeface="HGGothicE" panose="020B0909000000000000" pitchFamily="49" charset="-128"/>
            </a:rPr>
            <a:t>Phase 1: </a:t>
          </a:r>
          <a:r>
            <a:rPr lang="en-US" sz="1600" b="1" kern="1200" dirty="0" err="1">
              <a:latin typeface="HGGothicE" panose="020B0909000000000000" pitchFamily="49" charset="-128"/>
              <a:ea typeface="HGGothicE" panose="020B0909000000000000" pitchFamily="49" charset="-128"/>
            </a:rPr>
            <a:t>SevisPortal</a:t>
          </a:r>
          <a:endParaRPr lang="en-PG" sz="160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492516" y="2133107"/>
        <a:ext cx="6410783" cy="426421"/>
      </dsp:txXfrm>
    </dsp:sp>
    <dsp:sp modelId="{F07B765E-8ED0-42A9-9896-3F383D0B2458}">
      <dsp:nvSpPr>
        <dsp:cNvPr id="0" name=""/>
        <dsp:cNvSpPr/>
      </dsp:nvSpPr>
      <dsp:spPr>
        <a:xfrm>
          <a:off x="0" y="2666133"/>
          <a:ext cx="6903300" cy="4264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3CE33-E0C2-44F6-9E11-A106C0B367E6}">
      <dsp:nvSpPr>
        <dsp:cNvPr id="0" name=""/>
        <dsp:cNvSpPr/>
      </dsp:nvSpPr>
      <dsp:spPr>
        <a:xfrm>
          <a:off x="128992" y="2762078"/>
          <a:ext cx="234531" cy="23453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950F9B-F673-4442-93CF-B685B01C5BC1}">
      <dsp:nvSpPr>
        <dsp:cNvPr id="0" name=""/>
        <dsp:cNvSpPr/>
      </dsp:nvSpPr>
      <dsp:spPr>
        <a:xfrm>
          <a:off x="492516" y="2666133"/>
          <a:ext cx="6410783" cy="426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130" tIns="45130" rIns="45130" bIns="4513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HGGothicE" panose="020B0909000000000000" pitchFamily="49" charset="-128"/>
              <a:ea typeface="HGGothicE" panose="020B0909000000000000" pitchFamily="49" charset="-128"/>
            </a:rPr>
            <a:t>Phase 2: </a:t>
          </a:r>
          <a:r>
            <a:rPr lang="en-US" sz="1600" b="1" kern="1200" dirty="0" err="1">
              <a:latin typeface="HGGothicE" panose="020B0909000000000000" pitchFamily="49" charset="-128"/>
              <a:ea typeface="HGGothicE" panose="020B0909000000000000" pitchFamily="49" charset="-128"/>
            </a:rPr>
            <a:t>SevisPass</a:t>
          </a:r>
          <a:r>
            <a:rPr lang="en-US" sz="1600" b="1" kern="1200" dirty="0">
              <a:latin typeface="HGGothicE" panose="020B0909000000000000" pitchFamily="49" charset="-128"/>
              <a:ea typeface="HGGothicE" panose="020B0909000000000000" pitchFamily="49" charset="-128"/>
            </a:rPr>
            <a:t> (Digital ID) </a:t>
          </a:r>
          <a:endParaRPr lang="en-PG" sz="160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492516" y="2666133"/>
        <a:ext cx="6410783" cy="4264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6BBA15-C830-504E-B14B-DF0856FCDF56}">
      <dsp:nvSpPr>
        <dsp:cNvPr id="0" name=""/>
        <dsp:cNvSpPr/>
      </dsp:nvSpPr>
      <dsp:spPr>
        <a:xfrm>
          <a:off x="-3443254" y="-529413"/>
          <a:ext cx="4105414" cy="4105414"/>
        </a:xfrm>
        <a:prstGeom prst="blockArc">
          <a:avLst>
            <a:gd name="adj1" fmla="val 18900000"/>
            <a:gd name="adj2" fmla="val 2700000"/>
            <a:gd name="adj3" fmla="val 52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F362CF-384F-214E-9E1F-F563EA790B3F}">
      <dsp:nvSpPr>
        <dsp:cNvPr id="0" name=""/>
        <dsp:cNvSpPr/>
      </dsp:nvSpPr>
      <dsp:spPr>
        <a:xfrm>
          <a:off x="347189" y="234221"/>
          <a:ext cx="5011268" cy="468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2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HGGothicE" panose="020B0909000000000000" pitchFamily="49" charset="-128"/>
              <a:ea typeface="HGGothicE" panose="020B0909000000000000" pitchFamily="49" charset="-128"/>
            </a:rPr>
            <a:t>Improve Operational Efficiency</a:t>
          </a:r>
        </a:p>
      </dsp:txBody>
      <dsp:txXfrm>
        <a:off x="347189" y="234221"/>
        <a:ext cx="5011268" cy="468687"/>
      </dsp:txXfrm>
    </dsp:sp>
    <dsp:sp modelId="{A587E7D6-D0AE-4E47-9056-B710B960C45A}">
      <dsp:nvSpPr>
        <dsp:cNvPr id="0" name=""/>
        <dsp:cNvSpPr/>
      </dsp:nvSpPr>
      <dsp:spPr>
        <a:xfrm>
          <a:off x="54260" y="175635"/>
          <a:ext cx="585858" cy="5858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2CA15F-666D-AD48-834D-38DB66395188}">
      <dsp:nvSpPr>
        <dsp:cNvPr id="0" name=""/>
        <dsp:cNvSpPr/>
      </dsp:nvSpPr>
      <dsp:spPr>
        <a:xfrm>
          <a:off x="615898" y="937374"/>
          <a:ext cx="4742559" cy="468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2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HGGothicE" panose="020B0909000000000000" pitchFamily="49" charset="-128"/>
              <a:ea typeface="HGGothicE" panose="020B0909000000000000" pitchFamily="49" charset="-128"/>
            </a:rPr>
            <a:t>Increase Government Revenue</a:t>
          </a:r>
        </a:p>
      </dsp:txBody>
      <dsp:txXfrm>
        <a:off x="615898" y="937374"/>
        <a:ext cx="4742559" cy="468687"/>
      </dsp:txXfrm>
    </dsp:sp>
    <dsp:sp modelId="{FF69133B-7C4D-654D-A96C-4954DDC00271}">
      <dsp:nvSpPr>
        <dsp:cNvPr id="0" name=""/>
        <dsp:cNvSpPr/>
      </dsp:nvSpPr>
      <dsp:spPr>
        <a:xfrm>
          <a:off x="322969" y="878788"/>
          <a:ext cx="585858" cy="5858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C7FBC6-E6CD-6448-ABAE-79DC9B6BB2DA}">
      <dsp:nvSpPr>
        <dsp:cNvPr id="0" name=""/>
        <dsp:cNvSpPr/>
      </dsp:nvSpPr>
      <dsp:spPr>
        <a:xfrm>
          <a:off x="615898" y="1640526"/>
          <a:ext cx="4742559" cy="468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2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HGGothicE" panose="020B0909000000000000" pitchFamily="49" charset="-128"/>
              <a:ea typeface="HGGothicE" panose="020B0909000000000000" pitchFamily="49" charset="-128"/>
            </a:rPr>
            <a:t>Foster Innovation</a:t>
          </a:r>
        </a:p>
      </dsp:txBody>
      <dsp:txXfrm>
        <a:off x="615898" y="1640526"/>
        <a:ext cx="4742559" cy="468687"/>
      </dsp:txXfrm>
    </dsp:sp>
    <dsp:sp modelId="{0BD7AEF3-14F6-C34D-9660-34B5DC7882FB}">
      <dsp:nvSpPr>
        <dsp:cNvPr id="0" name=""/>
        <dsp:cNvSpPr/>
      </dsp:nvSpPr>
      <dsp:spPr>
        <a:xfrm>
          <a:off x="322969" y="1581940"/>
          <a:ext cx="585858" cy="5858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8CA01C-4FC4-3047-9BF3-CDD59733B73D}">
      <dsp:nvSpPr>
        <dsp:cNvPr id="0" name=""/>
        <dsp:cNvSpPr/>
      </dsp:nvSpPr>
      <dsp:spPr>
        <a:xfrm>
          <a:off x="347189" y="2343679"/>
          <a:ext cx="5011268" cy="468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20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HGGothicE" panose="020B0909000000000000" pitchFamily="49" charset="-128"/>
              <a:ea typeface="HGGothicE" panose="020B0909000000000000" pitchFamily="49" charset="-128"/>
            </a:rPr>
            <a:t>Transform User Experience</a:t>
          </a:r>
        </a:p>
      </dsp:txBody>
      <dsp:txXfrm>
        <a:off x="347189" y="2343679"/>
        <a:ext cx="5011268" cy="468687"/>
      </dsp:txXfrm>
    </dsp:sp>
    <dsp:sp modelId="{53B506FB-12C2-BC43-91FD-475526F25955}">
      <dsp:nvSpPr>
        <dsp:cNvPr id="0" name=""/>
        <dsp:cNvSpPr/>
      </dsp:nvSpPr>
      <dsp:spPr>
        <a:xfrm>
          <a:off x="54260" y="2285093"/>
          <a:ext cx="585858" cy="5858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E38539-7218-A74D-87F1-ADB7135528E1}">
      <dsp:nvSpPr>
        <dsp:cNvPr id="0" name=""/>
        <dsp:cNvSpPr/>
      </dsp:nvSpPr>
      <dsp:spPr>
        <a:xfrm>
          <a:off x="0" y="918916"/>
          <a:ext cx="1282302" cy="1998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latin typeface="Eurostile" panose="020B0504020202050204" pitchFamily="34" charset="77"/>
              <a:ea typeface="HGGothicE" panose="020B0909000000000000" pitchFamily="49" charset="-128"/>
            </a:rPr>
            <a:t>Structural Reforms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latin typeface="Eurostile" panose="020B0504020202050204" pitchFamily="34" charset="77"/>
              <a:ea typeface="HGGothicE" panose="020B0909000000000000" pitchFamily="49" charset="-128"/>
            </a:rPr>
            <a:t>National Budget Alignment</a:t>
          </a:r>
        </a:p>
      </dsp:txBody>
      <dsp:txXfrm>
        <a:off x="37557" y="956473"/>
        <a:ext cx="1207188" cy="1494745"/>
      </dsp:txXfrm>
    </dsp:sp>
    <dsp:sp modelId="{E1CBA3BE-E2F0-DD4F-B602-C36F1F504F3D}">
      <dsp:nvSpPr>
        <dsp:cNvPr id="0" name=""/>
        <dsp:cNvSpPr/>
      </dsp:nvSpPr>
      <dsp:spPr>
        <a:xfrm>
          <a:off x="802777" y="2296927"/>
          <a:ext cx="1530671" cy="1530671"/>
        </a:xfrm>
        <a:prstGeom prst="leftCircularArrow">
          <a:avLst>
            <a:gd name="adj1" fmla="val 2960"/>
            <a:gd name="adj2" fmla="val 362575"/>
            <a:gd name="adj3" fmla="val 3415216"/>
            <a:gd name="adj4" fmla="val 10301619"/>
            <a:gd name="adj5" fmla="val 345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C3E558-68B6-724C-BC87-A720BD246569}">
      <dsp:nvSpPr>
        <dsp:cNvPr id="0" name=""/>
        <dsp:cNvSpPr/>
      </dsp:nvSpPr>
      <dsp:spPr>
        <a:xfrm>
          <a:off x="289459" y="2712467"/>
          <a:ext cx="1139824" cy="453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Eurostile" panose="020B0504020202050204" pitchFamily="34" charset="77"/>
              <a:ea typeface="HGGothicE" panose="020B0909000000000000" pitchFamily="49" charset="-128"/>
            </a:rPr>
            <a:t>2022</a:t>
          </a:r>
        </a:p>
      </dsp:txBody>
      <dsp:txXfrm>
        <a:off x="302735" y="2725743"/>
        <a:ext cx="1113272" cy="426718"/>
      </dsp:txXfrm>
    </dsp:sp>
    <dsp:sp modelId="{228F604C-CBA0-2647-97AB-018EAF2D03FF}">
      <dsp:nvSpPr>
        <dsp:cNvPr id="0" name=""/>
        <dsp:cNvSpPr/>
      </dsp:nvSpPr>
      <dsp:spPr>
        <a:xfrm>
          <a:off x="1656739" y="1856511"/>
          <a:ext cx="1282302" cy="1998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b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latin typeface="Eurostile" panose="020B0504020202050204" pitchFamily="34" charset="77"/>
              <a:ea typeface="HGGothicE" panose="020B0909000000000000" pitchFamily="49" charset="-128"/>
            </a:rPr>
            <a:t>Leased Government Cloud Established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latin typeface="Eurostile" panose="020B0504020202050204" pitchFamily="34" charset="77"/>
              <a:ea typeface="HGGothicE" panose="020B0909000000000000" pitchFamily="49" charset="-128"/>
            </a:rPr>
            <a:t>National Cyber Security Centre deployed</a:t>
          </a:r>
        </a:p>
      </dsp:txBody>
      <dsp:txXfrm>
        <a:off x="1694296" y="2322318"/>
        <a:ext cx="1207188" cy="1495135"/>
      </dsp:txXfrm>
    </dsp:sp>
    <dsp:sp modelId="{3E282ECC-BD15-4C46-BC51-D874502DC606}">
      <dsp:nvSpPr>
        <dsp:cNvPr id="0" name=""/>
        <dsp:cNvSpPr/>
      </dsp:nvSpPr>
      <dsp:spPr>
        <a:xfrm>
          <a:off x="2432480" y="983489"/>
          <a:ext cx="1681401" cy="1681401"/>
        </a:xfrm>
        <a:prstGeom prst="circularArrow">
          <a:avLst>
            <a:gd name="adj1" fmla="val 2694"/>
            <a:gd name="adj2" fmla="val 328029"/>
            <a:gd name="adj3" fmla="val 18462127"/>
            <a:gd name="adj4" fmla="val 11541177"/>
            <a:gd name="adj5" fmla="val 31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E2B2AD-E854-A34F-8CF0-5C31F6117671}">
      <dsp:nvSpPr>
        <dsp:cNvPr id="0" name=""/>
        <dsp:cNvSpPr/>
      </dsp:nvSpPr>
      <dsp:spPr>
        <a:xfrm>
          <a:off x="1929975" y="1654836"/>
          <a:ext cx="1139824" cy="453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Eurostile" panose="020B0504020202050204" pitchFamily="34" charset="77"/>
              <a:ea typeface="HGGothicE" panose="020B0909000000000000" pitchFamily="49" charset="-128"/>
            </a:rPr>
            <a:t>2023</a:t>
          </a:r>
        </a:p>
      </dsp:txBody>
      <dsp:txXfrm>
        <a:off x="1943251" y="1668112"/>
        <a:ext cx="1113272" cy="426718"/>
      </dsp:txXfrm>
    </dsp:sp>
    <dsp:sp modelId="{AD14D62E-1A16-BC4B-A96F-731AFD49C87B}">
      <dsp:nvSpPr>
        <dsp:cNvPr id="0" name=""/>
        <dsp:cNvSpPr/>
      </dsp:nvSpPr>
      <dsp:spPr>
        <a:xfrm>
          <a:off x="3308976" y="1009999"/>
          <a:ext cx="1282302" cy="1998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GB" sz="1200" kern="1200" dirty="0">
              <a:latin typeface="Eurostile" panose="020B0504020202050204" pitchFamily="34" charset="77"/>
              <a:ea typeface="HGGothicE" panose="020B0909000000000000" pitchFamily="49" charset="-128"/>
            </a:rPr>
            <a:t>Digital Services Rolled Out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GB" sz="1200" kern="1200" dirty="0" err="1">
              <a:latin typeface="Eurostile" panose="020B0504020202050204" pitchFamily="34" charset="77"/>
              <a:ea typeface="HGGothicE" panose="020B0909000000000000" pitchFamily="49" charset="-128"/>
            </a:rPr>
            <a:t>eGov</a:t>
          </a:r>
          <a:r>
            <a:rPr lang="en-GB" sz="1200" kern="1200" dirty="0">
              <a:latin typeface="Eurostile" panose="020B0504020202050204" pitchFamily="34" charset="77"/>
              <a:ea typeface="HGGothicE" panose="020B0909000000000000" pitchFamily="49" charset="-128"/>
            </a:rPr>
            <a:t> Portal Deployed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GB" sz="1200" kern="1200" dirty="0">
              <a:latin typeface="Eurostile" panose="020B0504020202050204" pitchFamily="34" charset="77"/>
              <a:ea typeface="HGGothicE" panose="020B0909000000000000" pitchFamily="49" charset="-128"/>
            </a:rPr>
            <a:t>Innovation Hub Launched</a:t>
          </a:r>
        </a:p>
      </dsp:txBody>
      <dsp:txXfrm>
        <a:off x="3346533" y="1047556"/>
        <a:ext cx="1207188" cy="1494745"/>
      </dsp:txXfrm>
    </dsp:sp>
    <dsp:sp modelId="{A9EBAA1F-3A31-B34D-A30F-A807EAD7261F}">
      <dsp:nvSpPr>
        <dsp:cNvPr id="0" name=""/>
        <dsp:cNvSpPr/>
      </dsp:nvSpPr>
      <dsp:spPr>
        <a:xfrm>
          <a:off x="4082900" y="2293485"/>
          <a:ext cx="1525833" cy="1525833"/>
        </a:xfrm>
        <a:prstGeom prst="leftCircularArrow">
          <a:avLst>
            <a:gd name="adj1" fmla="val 2969"/>
            <a:gd name="adj2" fmla="val 363805"/>
            <a:gd name="adj3" fmla="val 3386199"/>
            <a:gd name="adj4" fmla="val 10271373"/>
            <a:gd name="adj5" fmla="val 346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F15177-35F2-B647-A1E2-A4D807F9CDDA}">
      <dsp:nvSpPr>
        <dsp:cNvPr id="0" name=""/>
        <dsp:cNvSpPr/>
      </dsp:nvSpPr>
      <dsp:spPr>
        <a:xfrm>
          <a:off x="3570491" y="2712467"/>
          <a:ext cx="1139824" cy="453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Eurostile" panose="020B0504020202050204" pitchFamily="34" charset="77"/>
              <a:ea typeface="HGGothicE" panose="020B0909000000000000" pitchFamily="49" charset="-128"/>
            </a:rPr>
            <a:t>2024</a:t>
          </a:r>
        </a:p>
      </dsp:txBody>
      <dsp:txXfrm>
        <a:off x="3583767" y="2725743"/>
        <a:ext cx="1113272" cy="426718"/>
      </dsp:txXfrm>
    </dsp:sp>
    <dsp:sp modelId="{5422B565-AC10-7346-8301-2168198E4E41}">
      <dsp:nvSpPr>
        <dsp:cNvPr id="0" name=""/>
        <dsp:cNvSpPr/>
      </dsp:nvSpPr>
      <dsp:spPr>
        <a:xfrm>
          <a:off x="4937772" y="1845041"/>
          <a:ext cx="1282302" cy="1998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GB" sz="1200" kern="1200" dirty="0">
              <a:latin typeface="Eurostile" panose="020B0504020202050204" pitchFamily="34" charset="77"/>
              <a:ea typeface="HGGothicE" panose="020B0909000000000000" pitchFamily="49" charset="-128"/>
            </a:rPr>
            <a:t>PNG 50th Anniversary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itchFamily="2" charset="2"/>
            <a:buChar char="ü"/>
          </a:pPr>
          <a:r>
            <a:rPr lang="en-GB" sz="1200" kern="1200" dirty="0" err="1">
              <a:latin typeface="Eurostile" panose="020B0504020202050204" pitchFamily="34" charset="77"/>
              <a:ea typeface="HGGothicE" panose="020B0909000000000000" pitchFamily="49" charset="-128"/>
            </a:rPr>
            <a:t>eGov</a:t>
          </a:r>
          <a:r>
            <a:rPr lang="en-GB" sz="1200" kern="1200" dirty="0">
              <a:latin typeface="Eurostile" panose="020B0504020202050204" pitchFamily="34" charset="77"/>
              <a:ea typeface="HGGothicE" panose="020B0909000000000000" pitchFamily="49" charset="-128"/>
            </a:rPr>
            <a:t> Portal Matures</a:t>
          </a:r>
        </a:p>
      </dsp:txBody>
      <dsp:txXfrm>
        <a:off x="4975329" y="2310741"/>
        <a:ext cx="1207188" cy="1494745"/>
      </dsp:txXfrm>
    </dsp:sp>
    <dsp:sp modelId="{BAC21367-540E-4D43-BEE6-FC4AACC6D42B}">
      <dsp:nvSpPr>
        <dsp:cNvPr id="0" name=""/>
        <dsp:cNvSpPr/>
      </dsp:nvSpPr>
      <dsp:spPr>
        <a:xfrm>
          <a:off x="5723172" y="926809"/>
          <a:ext cx="1690367" cy="1690367"/>
        </a:xfrm>
        <a:prstGeom prst="circularArrow">
          <a:avLst>
            <a:gd name="adj1" fmla="val 2680"/>
            <a:gd name="adj2" fmla="val 326181"/>
            <a:gd name="adj3" fmla="val 18230550"/>
            <a:gd name="adj4" fmla="val 11307752"/>
            <a:gd name="adj5" fmla="val 31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D272AC-ABF0-AB40-8EC2-97DEACFE49A4}">
      <dsp:nvSpPr>
        <dsp:cNvPr id="0" name=""/>
        <dsp:cNvSpPr/>
      </dsp:nvSpPr>
      <dsp:spPr>
        <a:xfrm>
          <a:off x="5211008" y="1654836"/>
          <a:ext cx="1139824" cy="453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Eurostile" panose="020B0504020202050204" pitchFamily="34" charset="77"/>
              <a:ea typeface="HGGothicE" panose="020B0909000000000000" pitchFamily="49" charset="-128"/>
            </a:rPr>
            <a:t>2025</a:t>
          </a:r>
        </a:p>
      </dsp:txBody>
      <dsp:txXfrm>
        <a:off x="5224284" y="1668112"/>
        <a:ext cx="1113272" cy="426718"/>
      </dsp:txXfrm>
    </dsp:sp>
    <dsp:sp modelId="{0F3023B4-D549-5944-8DE9-7FC1BBFE7943}">
      <dsp:nvSpPr>
        <dsp:cNvPr id="0" name=""/>
        <dsp:cNvSpPr/>
      </dsp:nvSpPr>
      <dsp:spPr>
        <a:xfrm>
          <a:off x="6566568" y="918916"/>
          <a:ext cx="1282302" cy="1998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latin typeface="Eurostile" panose="020B0504020202050204" pitchFamily="34" charset="77"/>
              <a:ea typeface="HGGothicE" panose="020B0909000000000000" pitchFamily="49" charset="-128"/>
            </a:rPr>
            <a:t>Paperless Government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latin typeface="Eurostile" panose="020B0504020202050204" pitchFamily="34" charset="77"/>
              <a:ea typeface="HGGothicE" panose="020B0909000000000000" pitchFamily="49" charset="-128"/>
            </a:rPr>
            <a:t>Cyber Resilience Matures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latin typeface="Eurostile" panose="020B0504020202050204" pitchFamily="34" charset="77"/>
              <a:ea typeface="HGGothicE" panose="020B0909000000000000" pitchFamily="49" charset="-128"/>
            </a:rPr>
            <a:t>AI Government</a:t>
          </a:r>
        </a:p>
      </dsp:txBody>
      <dsp:txXfrm>
        <a:off x="6604125" y="956473"/>
        <a:ext cx="1207188" cy="1494745"/>
      </dsp:txXfrm>
    </dsp:sp>
    <dsp:sp modelId="{5C1936DC-28B4-BC43-B63D-1BB921E2CEA5}">
      <dsp:nvSpPr>
        <dsp:cNvPr id="0" name=""/>
        <dsp:cNvSpPr/>
      </dsp:nvSpPr>
      <dsp:spPr>
        <a:xfrm>
          <a:off x="7361062" y="2251317"/>
          <a:ext cx="1571809" cy="1571809"/>
        </a:xfrm>
        <a:prstGeom prst="leftCircularArrow">
          <a:avLst>
            <a:gd name="adj1" fmla="val 2882"/>
            <a:gd name="adj2" fmla="val 352445"/>
            <a:gd name="adj3" fmla="val 3300779"/>
            <a:gd name="adj4" fmla="val 10197313"/>
            <a:gd name="adj5" fmla="val 336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12FF74-7AFF-CA40-8CC8-8E80D589D987}">
      <dsp:nvSpPr>
        <dsp:cNvPr id="0" name=""/>
        <dsp:cNvSpPr/>
      </dsp:nvSpPr>
      <dsp:spPr>
        <a:xfrm>
          <a:off x="6851524" y="2712467"/>
          <a:ext cx="1139824" cy="453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Eurostile" panose="020B0504020202050204" pitchFamily="34" charset="77"/>
              <a:ea typeface="HGGothicE" panose="020B0909000000000000" pitchFamily="49" charset="-128"/>
            </a:rPr>
            <a:t>2026</a:t>
          </a:r>
        </a:p>
      </dsp:txBody>
      <dsp:txXfrm>
        <a:off x="6864800" y="2725743"/>
        <a:ext cx="1113272" cy="426718"/>
      </dsp:txXfrm>
    </dsp:sp>
    <dsp:sp modelId="{B0DBB44A-F6C6-5E4C-BEAF-608098CA035A}">
      <dsp:nvSpPr>
        <dsp:cNvPr id="0" name=""/>
        <dsp:cNvSpPr/>
      </dsp:nvSpPr>
      <dsp:spPr>
        <a:xfrm>
          <a:off x="8265698" y="1833312"/>
          <a:ext cx="1282302" cy="1998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 err="1">
              <a:latin typeface="Eurostile" panose="020B0504020202050204" pitchFamily="34" charset="77"/>
              <a:ea typeface="HGGothicE" panose="020B0909000000000000" pitchFamily="49" charset="-128"/>
            </a:rPr>
            <a:t>eVoting</a:t>
          </a:r>
          <a:endParaRPr lang="en-GB" sz="1200" kern="1200" dirty="0">
            <a:latin typeface="Eurostile" panose="020B0504020202050204" pitchFamily="34" charset="77"/>
            <a:ea typeface="HGGothicE" panose="020B0909000000000000" pitchFamily="49" charset="-128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latin typeface="Eurostile" panose="020B0504020202050204" pitchFamily="34" charset="77"/>
              <a:ea typeface="HGGothicE" panose="020B0909000000000000" pitchFamily="49" charset="-128"/>
            </a:rPr>
            <a:t>K200b GDP</a:t>
          </a:r>
        </a:p>
      </dsp:txBody>
      <dsp:txXfrm>
        <a:off x="8303255" y="2299012"/>
        <a:ext cx="1207188" cy="1494745"/>
      </dsp:txXfrm>
    </dsp:sp>
    <dsp:sp modelId="{43FA95FE-2A78-D844-8965-116B2C76A4D8}">
      <dsp:nvSpPr>
        <dsp:cNvPr id="0" name=""/>
        <dsp:cNvSpPr/>
      </dsp:nvSpPr>
      <dsp:spPr>
        <a:xfrm>
          <a:off x="8492040" y="1654836"/>
          <a:ext cx="1139824" cy="453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Eurostile" panose="020B0504020202050204" pitchFamily="34" charset="77"/>
              <a:ea typeface="HGGothicE" panose="020B0909000000000000" pitchFamily="49" charset="-128"/>
            </a:rPr>
            <a:t>2027</a:t>
          </a:r>
        </a:p>
      </dsp:txBody>
      <dsp:txXfrm>
        <a:off x="8505316" y="1668112"/>
        <a:ext cx="1113272" cy="4267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A9B39D-9F49-8443-9AE1-87E8CAAC7645}">
      <dsp:nvSpPr>
        <dsp:cNvPr id="0" name=""/>
        <dsp:cNvSpPr/>
      </dsp:nvSpPr>
      <dsp:spPr>
        <a:xfrm>
          <a:off x="1502" y="2253"/>
          <a:ext cx="904635" cy="573914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Apex Policy</a:t>
          </a:r>
        </a:p>
      </dsp:txBody>
      <dsp:txXfrm>
        <a:off x="18311" y="19062"/>
        <a:ext cx="871017" cy="540296"/>
      </dsp:txXfrm>
    </dsp:sp>
    <dsp:sp modelId="{A4708EAD-1064-2146-AB5E-B7232900EB40}">
      <dsp:nvSpPr>
        <dsp:cNvPr id="0" name=""/>
        <dsp:cNvSpPr/>
      </dsp:nvSpPr>
      <dsp:spPr>
        <a:xfrm>
          <a:off x="1502" y="656047"/>
          <a:ext cx="904635" cy="573914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Legislation</a:t>
          </a:r>
        </a:p>
      </dsp:txBody>
      <dsp:txXfrm>
        <a:off x="18311" y="672856"/>
        <a:ext cx="871017" cy="540296"/>
      </dsp:txXfrm>
    </dsp:sp>
    <dsp:sp modelId="{F5A1AF2D-F29E-494F-9EBE-0DF7F8276284}">
      <dsp:nvSpPr>
        <dsp:cNvPr id="0" name=""/>
        <dsp:cNvSpPr/>
      </dsp:nvSpPr>
      <dsp:spPr>
        <a:xfrm>
          <a:off x="1502" y="1309840"/>
          <a:ext cx="904635" cy="573914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Policy Components</a:t>
          </a:r>
        </a:p>
      </dsp:txBody>
      <dsp:txXfrm>
        <a:off x="18311" y="1326649"/>
        <a:ext cx="871017" cy="540296"/>
      </dsp:txXfrm>
    </dsp:sp>
    <dsp:sp modelId="{E4BB03A5-F31E-7F47-8249-924BA7D5CEFB}">
      <dsp:nvSpPr>
        <dsp:cNvPr id="0" name=""/>
        <dsp:cNvSpPr/>
      </dsp:nvSpPr>
      <dsp:spPr>
        <a:xfrm>
          <a:off x="1502" y="1963634"/>
          <a:ext cx="904635" cy="573914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Enabling Policy</a:t>
          </a:r>
        </a:p>
      </dsp:txBody>
      <dsp:txXfrm>
        <a:off x="18311" y="1980443"/>
        <a:ext cx="871017" cy="540296"/>
      </dsp:txXfrm>
    </dsp:sp>
    <dsp:sp modelId="{65D9BE63-5D6D-3C4D-9EB0-CD60F28BE10A}">
      <dsp:nvSpPr>
        <dsp:cNvPr id="0" name=""/>
        <dsp:cNvSpPr/>
      </dsp:nvSpPr>
      <dsp:spPr>
        <a:xfrm>
          <a:off x="1502" y="2617427"/>
          <a:ext cx="904635" cy="573914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Enabling Strategy</a:t>
          </a:r>
        </a:p>
      </dsp:txBody>
      <dsp:txXfrm>
        <a:off x="18311" y="2634236"/>
        <a:ext cx="871017" cy="540296"/>
      </dsp:txXfrm>
    </dsp:sp>
    <dsp:sp modelId="{6FAA9CA7-C00E-C14D-8496-6DEBE3A269B0}">
      <dsp:nvSpPr>
        <dsp:cNvPr id="0" name=""/>
        <dsp:cNvSpPr/>
      </dsp:nvSpPr>
      <dsp:spPr>
        <a:xfrm>
          <a:off x="1502" y="3271221"/>
          <a:ext cx="904635" cy="573914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Enabling Action Plans</a:t>
          </a:r>
        </a:p>
      </dsp:txBody>
      <dsp:txXfrm>
        <a:off x="18311" y="3288030"/>
        <a:ext cx="871017" cy="540296"/>
      </dsp:txXfrm>
    </dsp:sp>
    <dsp:sp modelId="{EA9B05D7-0D77-CF4F-9F82-2A4AC756579D}">
      <dsp:nvSpPr>
        <dsp:cNvPr id="0" name=""/>
        <dsp:cNvSpPr/>
      </dsp:nvSpPr>
      <dsp:spPr>
        <a:xfrm>
          <a:off x="1058116" y="2253"/>
          <a:ext cx="8502667" cy="573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Transformation Policy 2020</a:t>
          </a:r>
        </a:p>
      </dsp:txBody>
      <dsp:txXfrm>
        <a:off x="1074925" y="19062"/>
        <a:ext cx="8469049" cy="540296"/>
      </dsp:txXfrm>
    </dsp:sp>
    <dsp:sp modelId="{D922F0CC-CD64-9C4A-9E3A-BF0C59430870}">
      <dsp:nvSpPr>
        <dsp:cNvPr id="0" name=""/>
        <dsp:cNvSpPr/>
      </dsp:nvSpPr>
      <dsp:spPr>
        <a:xfrm>
          <a:off x="1058116" y="656047"/>
          <a:ext cx="904635" cy="573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National Broadcasting Act 1989</a:t>
          </a:r>
        </a:p>
      </dsp:txBody>
      <dsp:txXfrm>
        <a:off x="1074925" y="672856"/>
        <a:ext cx="871017" cy="540296"/>
      </dsp:txXfrm>
    </dsp:sp>
    <dsp:sp modelId="{057CD5C1-F0CE-074E-82B5-F5CC55702EA5}">
      <dsp:nvSpPr>
        <dsp:cNvPr id="0" name=""/>
        <dsp:cNvSpPr/>
      </dsp:nvSpPr>
      <dsp:spPr>
        <a:xfrm>
          <a:off x="1058116" y="1309840"/>
          <a:ext cx="904635" cy="573914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1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INFRASTRUCTURE</a:t>
          </a:r>
        </a:p>
      </dsp:txBody>
      <dsp:txXfrm>
        <a:off x="1074925" y="1326649"/>
        <a:ext cx="871017" cy="540296"/>
      </dsp:txXfrm>
    </dsp:sp>
    <dsp:sp modelId="{11A518F6-115B-0341-A9E1-8985D7896E97}">
      <dsp:nvSpPr>
        <dsp:cNvPr id="0" name=""/>
        <dsp:cNvSpPr/>
      </dsp:nvSpPr>
      <dsp:spPr>
        <a:xfrm>
          <a:off x="1058116" y="1963634"/>
          <a:ext cx="904635" cy="57391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b="0" i="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1074925" y="1980443"/>
        <a:ext cx="871017" cy="540296"/>
      </dsp:txXfrm>
    </dsp:sp>
    <dsp:sp modelId="{C704173E-CF57-F74F-AB4A-94C1164D7356}">
      <dsp:nvSpPr>
        <dsp:cNvPr id="0" name=""/>
        <dsp:cNvSpPr/>
      </dsp:nvSpPr>
      <dsp:spPr>
        <a:xfrm>
          <a:off x="1058116" y="2617427"/>
          <a:ext cx="904635" cy="57391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b="0" i="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1074925" y="2634236"/>
        <a:ext cx="871017" cy="540296"/>
      </dsp:txXfrm>
    </dsp:sp>
    <dsp:sp modelId="{CC533300-AFF5-A248-9798-A33F003A27AD}">
      <dsp:nvSpPr>
        <dsp:cNvPr id="0" name=""/>
        <dsp:cNvSpPr/>
      </dsp:nvSpPr>
      <dsp:spPr>
        <a:xfrm>
          <a:off x="1058116" y="3271221"/>
          <a:ext cx="904635" cy="57391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NBC Corporate Plan 2023 -2027 </a:t>
          </a:r>
        </a:p>
      </dsp:txBody>
      <dsp:txXfrm>
        <a:off x="1074925" y="3288030"/>
        <a:ext cx="871017" cy="540296"/>
      </dsp:txXfrm>
    </dsp:sp>
    <dsp:sp modelId="{E3A2022D-5106-6B47-AD3D-9E43B707D2D6}">
      <dsp:nvSpPr>
        <dsp:cNvPr id="0" name=""/>
        <dsp:cNvSpPr/>
      </dsp:nvSpPr>
      <dsp:spPr>
        <a:xfrm>
          <a:off x="2038741" y="656047"/>
          <a:ext cx="904635" cy="573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National ICT Act 2009</a:t>
          </a:r>
        </a:p>
      </dsp:txBody>
      <dsp:txXfrm>
        <a:off x="2055550" y="672856"/>
        <a:ext cx="871017" cy="540296"/>
      </dsp:txXfrm>
    </dsp:sp>
    <dsp:sp modelId="{1C868CE1-04D7-B14E-BEAE-852932DA41D3}">
      <dsp:nvSpPr>
        <dsp:cNvPr id="0" name=""/>
        <dsp:cNvSpPr/>
      </dsp:nvSpPr>
      <dsp:spPr>
        <a:xfrm>
          <a:off x="2038741" y="1309840"/>
          <a:ext cx="904635" cy="573914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1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INFRASTRUCTURE</a:t>
          </a:r>
        </a:p>
      </dsp:txBody>
      <dsp:txXfrm>
        <a:off x="2055550" y="1326649"/>
        <a:ext cx="871017" cy="540296"/>
      </dsp:txXfrm>
    </dsp:sp>
    <dsp:sp modelId="{B78019D2-E520-7C4B-B7BB-7FA98B075329}">
      <dsp:nvSpPr>
        <dsp:cNvPr id="0" name=""/>
        <dsp:cNvSpPr/>
      </dsp:nvSpPr>
      <dsp:spPr>
        <a:xfrm>
          <a:off x="2038741" y="1963634"/>
          <a:ext cx="904635" cy="57391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National ICT Policy 2008</a:t>
          </a:r>
        </a:p>
      </dsp:txBody>
      <dsp:txXfrm>
        <a:off x="2055550" y="1980443"/>
        <a:ext cx="871017" cy="540296"/>
      </dsp:txXfrm>
    </dsp:sp>
    <dsp:sp modelId="{C57708E3-692C-4A4B-8A55-54D7133D90B7}">
      <dsp:nvSpPr>
        <dsp:cNvPr id="0" name=""/>
        <dsp:cNvSpPr/>
      </dsp:nvSpPr>
      <dsp:spPr>
        <a:xfrm>
          <a:off x="2038741" y="2617427"/>
          <a:ext cx="904635" cy="57391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b="0" i="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2055550" y="2634236"/>
        <a:ext cx="871017" cy="540296"/>
      </dsp:txXfrm>
    </dsp:sp>
    <dsp:sp modelId="{C12ED41A-7D5F-AF44-A21C-F460B9FA93C2}">
      <dsp:nvSpPr>
        <dsp:cNvPr id="0" name=""/>
        <dsp:cNvSpPr/>
      </dsp:nvSpPr>
      <dsp:spPr>
        <a:xfrm>
          <a:off x="2038741" y="3271221"/>
          <a:ext cx="904635" cy="57391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NICTA Corporate Plan 2022-2026</a:t>
          </a:r>
        </a:p>
      </dsp:txBody>
      <dsp:txXfrm>
        <a:off x="2055550" y="3288030"/>
        <a:ext cx="871017" cy="540296"/>
      </dsp:txXfrm>
    </dsp:sp>
    <dsp:sp modelId="{25A0877A-7246-F648-BE75-C3688DB05C8B}">
      <dsp:nvSpPr>
        <dsp:cNvPr id="0" name=""/>
        <dsp:cNvSpPr/>
      </dsp:nvSpPr>
      <dsp:spPr>
        <a:xfrm>
          <a:off x="3019366" y="656047"/>
          <a:ext cx="6541417" cy="573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 Act 2022</a:t>
          </a:r>
        </a:p>
      </dsp:txBody>
      <dsp:txXfrm>
        <a:off x="3036175" y="672856"/>
        <a:ext cx="6507799" cy="540296"/>
      </dsp:txXfrm>
    </dsp:sp>
    <dsp:sp modelId="{F4012ECE-C5F1-8A4F-90DC-E7F9256D58D9}">
      <dsp:nvSpPr>
        <dsp:cNvPr id="0" name=""/>
        <dsp:cNvSpPr/>
      </dsp:nvSpPr>
      <dsp:spPr>
        <a:xfrm>
          <a:off x="3019366" y="1309840"/>
          <a:ext cx="904635" cy="573914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1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INFRASTRUCTURE</a:t>
          </a:r>
        </a:p>
      </dsp:txBody>
      <dsp:txXfrm>
        <a:off x="3036175" y="1326649"/>
        <a:ext cx="871017" cy="540296"/>
      </dsp:txXfrm>
    </dsp:sp>
    <dsp:sp modelId="{86BF305D-7102-FE4D-AB74-630C34CCB6D7}">
      <dsp:nvSpPr>
        <dsp:cNvPr id="0" name=""/>
        <dsp:cNvSpPr/>
      </dsp:nvSpPr>
      <dsp:spPr>
        <a:xfrm>
          <a:off x="3019366" y="1963634"/>
          <a:ext cx="904635" cy="57391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Government Cloud Policy</a:t>
          </a:r>
        </a:p>
      </dsp:txBody>
      <dsp:txXfrm>
        <a:off x="3036175" y="1980443"/>
        <a:ext cx="871017" cy="540296"/>
      </dsp:txXfrm>
    </dsp:sp>
    <dsp:sp modelId="{EB633CC4-8294-9349-AD51-88972BC1B210}">
      <dsp:nvSpPr>
        <dsp:cNvPr id="0" name=""/>
        <dsp:cNvSpPr/>
      </dsp:nvSpPr>
      <dsp:spPr>
        <a:xfrm>
          <a:off x="3019366" y="2617427"/>
          <a:ext cx="904635" cy="57391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b="0" i="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3036175" y="2634236"/>
        <a:ext cx="871017" cy="540296"/>
      </dsp:txXfrm>
    </dsp:sp>
    <dsp:sp modelId="{586B938A-0935-5144-931B-AF160E28C079}">
      <dsp:nvSpPr>
        <dsp:cNvPr id="0" name=""/>
        <dsp:cNvSpPr/>
      </dsp:nvSpPr>
      <dsp:spPr>
        <a:xfrm>
          <a:off x="3019366" y="3271221"/>
          <a:ext cx="904635" cy="57391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 Plan 2023-2027</a:t>
          </a:r>
        </a:p>
      </dsp:txBody>
      <dsp:txXfrm>
        <a:off x="3036175" y="3288030"/>
        <a:ext cx="871017" cy="540296"/>
      </dsp:txXfrm>
    </dsp:sp>
    <dsp:sp modelId="{0CECDB40-9D2D-2240-87C9-84FADC004CF2}">
      <dsp:nvSpPr>
        <dsp:cNvPr id="0" name=""/>
        <dsp:cNvSpPr/>
      </dsp:nvSpPr>
      <dsp:spPr>
        <a:xfrm>
          <a:off x="3961996" y="1309840"/>
          <a:ext cx="904635" cy="57391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2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</a:t>
          </a:r>
        </a:p>
      </dsp:txBody>
      <dsp:txXfrm>
        <a:off x="3978805" y="1326649"/>
        <a:ext cx="871017" cy="540296"/>
      </dsp:txXfrm>
    </dsp:sp>
    <dsp:sp modelId="{27240AAA-C758-3A4D-86B6-DED1698D9D20}">
      <dsp:nvSpPr>
        <dsp:cNvPr id="0" name=""/>
        <dsp:cNvSpPr/>
      </dsp:nvSpPr>
      <dsp:spPr>
        <a:xfrm>
          <a:off x="3961996" y="1963634"/>
          <a:ext cx="904635" cy="57391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Transformation Policy 2020</a:t>
          </a:r>
        </a:p>
      </dsp:txBody>
      <dsp:txXfrm>
        <a:off x="3978805" y="1980443"/>
        <a:ext cx="871017" cy="540296"/>
      </dsp:txXfrm>
    </dsp:sp>
    <dsp:sp modelId="{A0B1CA40-B192-AC4E-A666-7B64D64E51DE}">
      <dsp:nvSpPr>
        <dsp:cNvPr id="0" name=""/>
        <dsp:cNvSpPr/>
      </dsp:nvSpPr>
      <dsp:spPr>
        <a:xfrm>
          <a:off x="3961996" y="2617427"/>
          <a:ext cx="904635" cy="57391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b="0" i="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3978805" y="2634236"/>
        <a:ext cx="871017" cy="540296"/>
      </dsp:txXfrm>
    </dsp:sp>
    <dsp:sp modelId="{E084ED84-1EC0-F145-B30A-79D206B1214D}">
      <dsp:nvSpPr>
        <dsp:cNvPr id="0" name=""/>
        <dsp:cNvSpPr/>
      </dsp:nvSpPr>
      <dsp:spPr>
        <a:xfrm>
          <a:off x="3961996" y="3271221"/>
          <a:ext cx="904635" cy="57391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 Plan 2023-2027</a:t>
          </a:r>
        </a:p>
      </dsp:txBody>
      <dsp:txXfrm>
        <a:off x="3978805" y="3288030"/>
        <a:ext cx="871017" cy="540296"/>
      </dsp:txXfrm>
    </dsp:sp>
    <dsp:sp modelId="{1D598172-BF97-594C-A082-0ACAB950EC8B}">
      <dsp:nvSpPr>
        <dsp:cNvPr id="0" name=""/>
        <dsp:cNvSpPr/>
      </dsp:nvSpPr>
      <dsp:spPr>
        <a:xfrm>
          <a:off x="4904626" y="1309840"/>
          <a:ext cx="1828267" cy="57391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3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CYBERSECURITY AND ESAFETY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b="0" i="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4921435" y="1326649"/>
        <a:ext cx="1794649" cy="540296"/>
      </dsp:txXfrm>
    </dsp:sp>
    <dsp:sp modelId="{23608D2F-26F4-F444-AFB5-1B8859D5F786}">
      <dsp:nvSpPr>
        <dsp:cNvPr id="0" name=""/>
        <dsp:cNvSpPr/>
      </dsp:nvSpPr>
      <dsp:spPr>
        <a:xfrm>
          <a:off x="4904626" y="1963634"/>
          <a:ext cx="904635" cy="573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National Cybersecurity Policy 2021</a:t>
          </a:r>
        </a:p>
      </dsp:txBody>
      <dsp:txXfrm>
        <a:off x="4921435" y="1980443"/>
        <a:ext cx="871017" cy="540296"/>
      </dsp:txXfrm>
    </dsp:sp>
    <dsp:sp modelId="{41F6E1B4-1D58-5847-85B1-71FF85B2D8BE}">
      <dsp:nvSpPr>
        <dsp:cNvPr id="0" name=""/>
        <dsp:cNvSpPr/>
      </dsp:nvSpPr>
      <dsp:spPr>
        <a:xfrm>
          <a:off x="4904626" y="2617427"/>
          <a:ext cx="904635" cy="573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National Cybersecurity Strategy</a:t>
          </a:r>
        </a:p>
      </dsp:txBody>
      <dsp:txXfrm>
        <a:off x="4921435" y="2634236"/>
        <a:ext cx="871017" cy="540296"/>
      </dsp:txXfrm>
    </dsp:sp>
    <dsp:sp modelId="{33787E36-2857-BD4C-A978-0776B50DBA77}">
      <dsp:nvSpPr>
        <dsp:cNvPr id="0" name=""/>
        <dsp:cNvSpPr/>
      </dsp:nvSpPr>
      <dsp:spPr>
        <a:xfrm>
          <a:off x="4904626" y="3271221"/>
          <a:ext cx="904635" cy="573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National Cybersecurity Roadmap</a:t>
          </a:r>
        </a:p>
      </dsp:txBody>
      <dsp:txXfrm>
        <a:off x="4921435" y="3288030"/>
        <a:ext cx="871017" cy="540296"/>
      </dsp:txXfrm>
    </dsp:sp>
    <dsp:sp modelId="{3125BF85-6B26-3F4C-9A13-02AF34D399BE}">
      <dsp:nvSpPr>
        <dsp:cNvPr id="0" name=""/>
        <dsp:cNvSpPr/>
      </dsp:nvSpPr>
      <dsp:spPr>
        <a:xfrm>
          <a:off x="5828258" y="1963634"/>
          <a:ext cx="904635" cy="5739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Data Governance and Protection Policy 2024</a:t>
          </a:r>
        </a:p>
      </dsp:txBody>
      <dsp:txXfrm>
        <a:off x="5845067" y="1980443"/>
        <a:ext cx="871017" cy="540296"/>
      </dsp:txXfrm>
    </dsp:sp>
    <dsp:sp modelId="{AF360582-E326-774A-8318-959B16ABFFE4}">
      <dsp:nvSpPr>
        <dsp:cNvPr id="0" name=""/>
        <dsp:cNvSpPr/>
      </dsp:nvSpPr>
      <dsp:spPr>
        <a:xfrm>
          <a:off x="5828258" y="2617427"/>
          <a:ext cx="904635" cy="57391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b="0" i="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5845067" y="2634236"/>
        <a:ext cx="871017" cy="540296"/>
      </dsp:txXfrm>
    </dsp:sp>
    <dsp:sp modelId="{A0125D56-3B59-CA4B-8342-1B6B20E73516}">
      <dsp:nvSpPr>
        <dsp:cNvPr id="0" name=""/>
        <dsp:cNvSpPr/>
      </dsp:nvSpPr>
      <dsp:spPr>
        <a:xfrm>
          <a:off x="5828258" y="3271221"/>
          <a:ext cx="904635" cy="57391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 Plan 2023-2027</a:t>
          </a:r>
        </a:p>
      </dsp:txBody>
      <dsp:txXfrm>
        <a:off x="5845067" y="3288030"/>
        <a:ext cx="871017" cy="540296"/>
      </dsp:txXfrm>
    </dsp:sp>
    <dsp:sp modelId="{E6A585EC-6588-CA4A-A18F-24F544392B13}">
      <dsp:nvSpPr>
        <dsp:cNvPr id="0" name=""/>
        <dsp:cNvSpPr/>
      </dsp:nvSpPr>
      <dsp:spPr>
        <a:xfrm>
          <a:off x="6770888" y="1309840"/>
          <a:ext cx="904635" cy="573914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4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SKILLS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b="0" i="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6787697" y="1326649"/>
        <a:ext cx="871017" cy="540296"/>
      </dsp:txXfrm>
    </dsp:sp>
    <dsp:sp modelId="{AFD16BBC-B1F6-1842-99DB-1895F0E624AB}">
      <dsp:nvSpPr>
        <dsp:cNvPr id="0" name=""/>
        <dsp:cNvSpPr/>
      </dsp:nvSpPr>
      <dsp:spPr>
        <a:xfrm>
          <a:off x="6770888" y="1963634"/>
          <a:ext cx="904635" cy="57391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b="0" i="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6787697" y="1980443"/>
        <a:ext cx="871017" cy="540296"/>
      </dsp:txXfrm>
    </dsp:sp>
    <dsp:sp modelId="{22679826-C5F0-AB4F-8AF8-517FBA925E32}">
      <dsp:nvSpPr>
        <dsp:cNvPr id="0" name=""/>
        <dsp:cNvSpPr/>
      </dsp:nvSpPr>
      <dsp:spPr>
        <a:xfrm>
          <a:off x="6770888" y="2617427"/>
          <a:ext cx="904635" cy="57391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b="0" i="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6787697" y="2634236"/>
        <a:ext cx="871017" cy="540296"/>
      </dsp:txXfrm>
    </dsp:sp>
    <dsp:sp modelId="{B97522AD-592D-1540-8482-4501665B1396}">
      <dsp:nvSpPr>
        <dsp:cNvPr id="0" name=""/>
        <dsp:cNvSpPr/>
      </dsp:nvSpPr>
      <dsp:spPr>
        <a:xfrm>
          <a:off x="6770888" y="3271221"/>
          <a:ext cx="904635" cy="57391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 Plan 2023-2027</a:t>
          </a:r>
        </a:p>
      </dsp:txBody>
      <dsp:txXfrm>
        <a:off x="6787697" y="3288030"/>
        <a:ext cx="871017" cy="540296"/>
      </dsp:txXfrm>
    </dsp:sp>
    <dsp:sp modelId="{EF62D5AD-672A-DF49-9B44-ADAB20230490}">
      <dsp:nvSpPr>
        <dsp:cNvPr id="0" name=""/>
        <dsp:cNvSpPr/>
      </dsp:nvSpPr>
      <dsp:spPr>
        <a:xfrm>
          <a:off x="7713518" y="1309840"/>
          <a:ext cx="904635" cy="573914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5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INNOVATION &amp; ENTREPRENEURISM</a:t>
          </a:r>
        </a:p>
      </dsp:txBody>
      <dsp:txXfrm>
        <a:off x="7730327" y="1326649"/>
        <a:ext cx="871017" cy="540296"/>
      </dsp:txXfrm>
    </dsp:sp>
    <dsp:sp modelId="{CEDA1E50-9638-9A42-9E92-3330F51E344B}">
      <dsp:nvSpPr>
        <dsp:cNvPr id="0" name=""/>
        <dsp:cNvSpPr/>
      </dsp:nvSpPr>
      <dsp:spPr>
        <a:xfrm>
          <a:off x="7713518" y="1963634"/>
          <a:ext cx="904635" cy="57391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Draft ICT Cluster Policy</a:t>
          </a:r>
        </a:p>
      </dsp:txBody>
      <dsp:txXfrm>
        <a:off x="7730327" y="1980443"/>
        <a:ext cx="871017" cy="540296"/>
      </dsp:txXfrm>
    </dsp:sp>
    <dsp:sp modelId="{32C3032B-ECBC-2F44-846D-29BCFE0AE310}">
      <dsp:nvSpPr>
        <dsp:cNvPr id="0" name=""/>
        <dsp:cNvSpPr/>
      </dsp:nvSpPr>
      <dsp:spPr>
        <a:xfrm>
          <a:off x="7713518" y="2617427"/>
          <a:ext cx="904635" cy="573914"/>
        </a:xfrm>
        <a:prstGeom prst="roundRect">
          <a:avLst>
            <a:gd name="adj" fmla="val 10000"/>
          </a:avLst>
        </a:prstGeom>
        <a:solidFill>
          <a:schemeClr val="bg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800" b="0" i="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7730327" y="2634236"/>
        <a:ext cx="871017" cy="540296"/>
      </dsp:txXfrm>
    </dsp:sp>
    <dsp:sp modelId="{0E588615-7B86-424F-A707-EB0EF97DDB40}">
      <dsp:nvSpPr>
        <dsp:cNvPr id="0" name=""/>
        <dsp:cNvSpPr/>
      </dsp:nvSpPr>
      <dsp:spPr>
        <a:xfrm>
          <a:off x="7713518" y="3271221"/>
          <a:ext cx="904635" cy="57391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 Plan 2023-2027</a:t>
          </a:r>
        </a:p>
      </dsp:txBody>
      <dsp:txXfrm>
        <a:off x="7730327" y="3288030"/>
        <a:ext cx="871017" cy="540296"/>
      </dsp:txXfrm>
    </dsp:sp>
    <dsp:sp modelId="{7E537D2E-03C8-6C48-A0A4-C63E5E71D8CF}">
      <dsp:nvSpPr>
        <dsp:cNvPr id="0" name=""/>
        <dsp:cNvSpPr/>
      </dsp:nvSpPr>
      <dsp:spPr>
        <a:xfrm>
          <a:off x="8656148" y="1309840"/>
          <a:ext cx="904635" cy="573914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6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FINANCIAL INCLUSION</a:t>
          </a:r>
        </a:p>
      </dsp:txBody>
      <dsp:txXfrm>
        <a:off x="8672957" y="1326649"/>
        <a:ext cx="871017" cy="540296"/>
      </dsp:txXfrm>
    </dsp:sp>
    <dsp:sp modelId="{1995299D-7B8C-0E46-B436-BC3BF073DF07}">
      <dsp:nvSpPr>
        <dsp:cNvPr id="0" name=""/>
        <dsp:cNvSpPr/>
      </dsp:nvSpPr>
      <dsp:spPr>
        <a:xfrm>
          <a:off x="8656148" y="1963634"/>
          <a:ext cx="904635" cy="57391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ID Policy 2025</a:t>
          </a:r>
        </a:p>
      </dsp:txBody>
      <dsp:txXfrm>
        <a:off x="8672957" y="1980443"/>
        <a:ext cx="871017" cy="540296"/>
      </dsp:txXfrm>
    </dsp:sp>
    <dsp:sp modelId="{CFCA43CD-0AA1-4A4E-A9C3-158B5D1360C1}">
      <dsp:nvSpPr>
        <dsp:cNvPr id="0" name=""/>
        <dsp:cNvSpPr/>
      </dsp:nvSpPr>
      <dsp:spPr>
        <a:xfrm>
          <a:off x="8656148" y="2617427"/>
          <a:ext cx="904635" cy="57391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Financial Inclusion Strategy 2023</a:t>
          </a:r>
        </a:p>
      </dsp:txBody>
      <dsp:txXfrm>
        <a:off x="8672957" y="2634236"/>
        <a:ext cx="871017" cy="540296"/>
      </dsp:txXfrm>
    </dsp:sp>
    <dsp:sp modelId="{71ED03A3-F480-8344-BCF0-F8EBFCD62946}">
      <dsp:nvSpPr>
        <dsp:cNvPr id="0" name=""/>
        <dsp:cNvSpPr/>
      </dsp:nvSpPr>
      <dsp:spPr>
        <a:xfrm>
          <a:off x="8656148" y="3271221"/>
          <a:ext cx="904635" cy="573914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0" i="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 Plan 2023-2027</a:t>
          </a:r>
        </a:p>
      </dsp:txBody>
      <dsp:txXfrm>
        <a:off x="8672957" y="3288030"/>
        <a:ext cx="871017" cy="5402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58DE68-BEA5-1947-AA64-2A48C5680B96}">
      <dsp:nvSpPr>
        <dsp:cNvPr id="0" name=""/>
        <dsp:cNvSpPr/>
      </dsp:nvSpPr>
      <dsp:spPr>
        <a:xfrm>
          <a:off x="3310" y="1464"/>
          <a:ext cx="9008425" cy="548607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HGGothicE" panose="020B0909000000000000" pitchFamily="49" charset="-128"/>
              <a:ea typeface="HGGothicE" panose="020B0909000000000000" pitchFamily="49" charset="-128"/>
            </a:rPr>
            <a:t>RESET@50</a:t>
          </a:r>
          <a:endParaRPr lang="en-GB" sz="120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19378" y="17532"/>
        <a:ext cx="8976289" cy="516471"/>
      </dsp:txXfrm>
    </dsp:sp>
    <dsp:sp modelId="{65240E2A-CC22-7249-9226-A61CE573493E}">
      <dsp:nvSpPr>
        <dsp:cNvPr id="0" name=""/>
        <dsp:cNvSpPr/>
      </dsp:nvSpPr>
      <dsp:spPr>
        <a:xfrm>
          <a:off x="3310" y="625502"/>
          <a:ext cx="2183331" cy="548607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HGGothicE" panose="020B0909000000000000" pitchFamily="49" charset="-128"/>
              <a:ea typeface="HGGothicE" panose="020B0909000000000000" pitchFamily="49" charset="-128"/>
            </a:rPr>
            <a:t>LONG TERM VISION</a:t>
          </a:r>
        </a:p>
      </dsp:txBody>
      <dsp:txXfrm>
        <a:off x="19378" y="641570"/>
        <a:ext cx="2151195" cy="516471"/>
      </dsp:txXfrm>
    </dsp:sp>
    <dsp:sp modelId="{2A82E4B1-673A-CF47-ADC3-D984C1459710}">
      <dsp:nvSpPr>
        <dsp:cNvPr id="0" name=""/>
        <dsp:cNvSpPr/>
      </dsp:nvSpPr>
      <dsp:spPr>
        <a:xfrm>
          <a:off x="3310" y="1249540"/>
          <a:ext cx="2183331" cy="548607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HGGothicE" panose="020B0909000000000000" pitchFamily="49" charset="-128"/>
              <a:ea typeface="HGGothicE" panose="020B0909000000000000" pitchFamily="49" charset="-128"/>
            </a:rPr>
            <a:t>LONG TERM PLAN</a:t>
          </a:r>
        </a:p>
      </dsp:txBody>
      <dsp:txXfrm>
        <a:off x="19378" y="1265608"/>
        <a:ext cx="2151195" cy="516471"/>
      </dsp:txXfrm>
    </dsp:sp>
    <dsp:sp modelId="{13CEF753-498C-5043-89B3-71764BB38172}">
      <dsp:nvSpPr>
        <dsp:cNvPr id="0" name=""/>
        <dsp:cNvSpPr/>
      </dsp:nvSpPr>
      <dsp:spPr>
        <a:xfrm>
          <a:off x="3310" y="1873578"/>
          <a:ext cx="2183331" cy="548607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HGGothicE" panose="020B0909000000000000" pitchFamily="49" charset="-128"/>
              <a:ea typeface="HGGothicE" panose="020B0909000000000000" pitchFamily="49" charset="-128"/>
            </a:rPr>
            <a:t>MEDIUM TERM PLAN</a:t>
          </a:r>
        </a:p>
      </dsp:txBody>
      <dsp:txXfrm>
        <a:off x="19378" y="1889646"/>
        <a:ext cx="2151195" cy="516471"/>
      </dsp:txXfrm>
    </dsp:sp>
    <dsp:sp modelId="{E2F34657-24ED-D848-B02E-EEAA8A248E61}">
      <dsp:nvSpPr>
        <dsp:cNvPr id="0" name=""/>
        <dsp:cNvSpPr/>
      </dsp:nvSpPr>
      <dsp:spPr>
        <a:xfrm>
          <a:off x="3310" y="2497617"/>
          <a:ext cx="2183331" cy="548607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latin typeface="HGGothicE" panose="020B0909000000000000" pitchFamily="49" charset="-128"/>
              <a:ea typeface="HGGothicE" panose="020B0909000000000000" pitchFamily="49" charset="-128"/>
            </a:rPr>
            <a:t>MEDIUM TERM STRATEGIC PRIORITY AREAS</a:t>
          </a:r>
        </a:p>
      </dsp:txBody>
      <dsp:txXfrm>
        <a:off x="19378" y="2513685"/>
        <a:ext cx="2151195" cy="516471"/>
      </dsp:txXfrm>
    </dsp:sp>
    <dsp:sp modelId="{8645ADDF-8C24-A142-B112-ED897923AE5D}">
      <dsp:nvSpPr>
        <dsp:cNvPr id="0" name=""/>
        <dsp:cNvSpPr/>
      </dsp:nvSpPr>
      <dsp:spPr>
        <a:xfrm>
          <a:off x="3310" y="3121655"/>
          <a:ext cx="2183331" cy="548607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TRANSFORMATION POLICY ALIGNMENT</a:t>
          </a:r>
        </a:p>
      </dsp:txBody>
      <dsp:txXfrm>
        <a:off x="19378" y="3137723"/>
        <a:ext cx="2151195" cy="516471"/>
      </dsp:txXfrm>
    </dsp:sp>
    <dsp:sp modelId="{B6AC3728-8AFA-9F4E-831C-C9E20EA52BE7}">
      <dsp:nvSpPr>
        <dsp:cNvPr id="0" name=""/>
        <dsp:cNvSpPr/>
      </dsp:nvSpPr>
      <dsp:spPr>
        <a:xfrm>
          <a:off x="2370041" y="625502"/>
          <a:ext cx="6641694" cy="548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latin typeface="HGGothicE" panose="020B0909000000000000" pitchFamily="49" charset="-128"/>
              <a:ea typeface="HGGothicE" panose="020B0909000000000000" pitchFamily="49" charset="-128"/>
            </a:rPr>
            <a:t>Vision 2050</a:t>
          </a:r>
        </a:p>
      </dsp:txBody>
      <dsp:txXfrm>
        <a:off x="2386109" y="641570"/>
        <a:ext cx="6609558" cy="516471"/>
      </dsp:txXfrm>
    </dsp:sp>
    <dsp:sp modelId="{B0E4D93B-95A6-FB4B-AC24-EB86B9C15D08}">
      <dsp:nvSpPr>
        <dsp:cNvPr id="0" name=""/>
        <dsp:cNvSpPr/>
      </dsp:nvSpPr>
      <dsp:spPr>
        <a:xfrm>
          <a:off x="2370041" y="1249540"/>
          <a:ext cx="6641694" cy="548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latin typeface="HGGothicE" panose="020B0909000000000000" pitchFamily="49" charset="-128"/>
              <a:ea typeface="HGGothicE" panose="020B0909000000000000" pitchFamily="49" charset="-128"/>
            </a:rPr>
            <a:t>Development Strategic Plan 2030</a:t>
          </a:r>
        </a:p>
      </dsp:txBody>
      <dsp:txXfrm>
        <a:off x="2386109" y="1265608"/>
        <a:ext cx="6609558" cy="516471"/>
      </dsp:txXfrm>
    </dsp:sp>
    <dsp:sp modelId="{20D193BE-C384-7C43-8538-9F12695E710D}">
      <dsp:nvSpPr>
        <dsp:cNvPr id="0" name=""/>
        <dsp:cNvSpPr/>
      </dsp:nvSpPr>
      <dsp:spPr>
        <a:xfrm>
          <a:off x="2370041" y="1873578"/>
          <a:ext cx="6641694" cy="548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latin typeface="HGGothicE" panose="020B0909000000000000" pitchFamily="49" charset="-128"/>
              <a:ea typeface="HGGothicE" panose="020B0909000000000000" pitchFamily="49" charset="-128"/>
            </a:rPr>
            <a:t>MTDP 2023 -2027</a:t>
          </a:r>
        </a:p>
      </dsp:txBody>
      <dsp:txXfrm>
        <a:off x="2386109" y="1889646"/>
        <a:ext cx="6609558" cy="516471"/>
      </dsp:txXfrm>
    </dsp:sp>
    <dsp:sp modelId="{E966E470-CBF5-2042-BB95-BCF3AFD05677}">
      <dsp:nvSpPr>
        <dsp:cNvPr id="0" name=""/>
        <dsp:cNvSpPr/>
      </dsp:nvSpPr>
      <dsp:spPr>
        <a:xfrm>
          <a:off x="2370041" y="2497617"/>
          <a:ext cx="2183331" cy="548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latin typeface="HGGothicE" panose="020B0909000000000000" pitchFamily="49" charset="-128"/>
              <a:ea typeface="HGGothicE" panose="020B0909000000000000" pitchFamily="49" charset="-128"/>
            </a:rPr>
            <a:t>Connect PNG</a:t>
          </a:r>
        </a:p>
      </dsp:txBody>
      <dsp:txXfrm>
        <a:off x="2386109" y="2513685"/>
        <a:ext cx="2151195" cy="516471"/>
      </dsp:txXfrm>
    </dsp:sp>
    <dsp:sp modelId="{E5791938-FAD1-2540-98A3-A080829F70A2}">
      <dsp:nvSpPr>
        <dsp:cNvPr id="0" name=""/>
        <dsp:cNvSpPr/>
      </dsp:nvSpPr>
      <dsp:spPr>
        <a:xfrm>
          <a:off x="2370041" y="3121655"/>
          <a:ext cx="2183331" cy="548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Infrastructure</a:t>
          </a:r>
        </a:p>
      </dsp:txBody>
      <dsp:txXfrm>
        <a:off x="2386109" y="3137723"/>
        <a:ext cx="2151195" cy="516471"/>
      </dsp:txXfrm>
    </dsp:sp>
    <dsp:sp modelId="{D2A11683-05DD-2340-867A-174B77B6F2CD}">
      <dsp:nvSpPr>
        <dsp:cNvPr id="0" name=""/>
        <dsp:cNvSpPr/>
      </dsp:nvSpPr>
      <dsp:spPr>
        <a:xfrm>
          <a:off x="4599222" y="2497617"/>
          <a:ext cx="2183331" cy="548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latin typeface="HGGothicE" panose="020B0909000000000000" pitchFamily="49" charset="-128"/>
              <a:ea typeface="HGGothicE" panose="020B0909000000000000" pitchFamily="49" charset="-128"/>
            </a:rPr>
            <a:t>National Security</a:t>
          </a:r>
        </a:p>
      </dsp:txBody>
      <dsp:txXfrm>
        <a:off x="4615290" y="2513685"/>
        <a:ext cx="2151195" cy="516471"/>
      </dsp:txXfrm>
    </dsp:sp>
    <dsp:sp modelId="{75E4E186-B54C-8F45-800C-297122127A3D}">
      <dsp:nvSpPr>
        <dsp:cNvPr id="0" name=""/>
        <dsp:cNvSpPr/>
      </dsp:nvSpPr>
      <dsp:spPr>
        <a:xfrm>
          <a:off x="4599222" y="3121655"/>
          <a:ext cx="2183331" cy="548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latin typeface="HGGothicE" panose="020B0909000000000000" pitchFamily="49" charset="-128"/>
              <a:ea typeface="HGGothicE" panose="020B0909000000000000" pitchFamily="49" charset="-128"/>
            </a:rPr>
            <a:t>Cybersecurity and </a:t>
          </a:r>
          <a:r>
            <a:rPr lang="en-GB" sz="1300" kern="1200" dirty="0" err="1">
              <a:latin typeface="HGGothicE" panose="020B0909000000000000" pitchFamily="49" charset="-128"/>
              <a:ea typeface="HGGothicE" panose="020B0909000000000000" pitchFamily="49" charset="-128"/>
            </a:rPr>
            <a:t>eSafety</a:t>
          </a:r>
          <a:endParaRPr lang="en-GB" sz="130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4615290" y="3137723"/>
        <a:ext cx="2151195" cy="516471"/>
      </dsp:txXfrm>
    </dsp:sp>
    <dsp:sp modelId="{A123A3BA-C774-194A-8E73-0670BF6F2C8A}">
      <dsp:nvSpPr>
        <dsp:cNvPr id="0" name=""/>
        <dsp:cNvSpPr/>
      </dsp:nvSpPr>
      <dsp:spPr>
        <a:xfrm>
          <a:off x="6828404" y="2497617"/>
          <a:ext cx="2183331" cy="548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</a:t>
          </a:r>
        </a:p>
      </dsp:txBody>
      <dsp:txXfrm>
        <a:off x="6844472" y="2513685"/>
        <a:ext cx="2151195" cy="516471"/>
      </dsp:txXfrm>
    </dsp:sp>
    <dsp:sp modelId="{C4446872-13CA-3246-B308-F8834520587F}">
      <dsp:nvSpPr>
        <dsp:cNvPr id="0" name=""/>
        <dsp:cNvSpPr/>
      </dsp:nvSpPr>
      <dsp:spPr>
        <a:xfrm>
          <a:off x="6828404" y="3121655"/>
          <a:ext cx="2183331" cy="5486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Government</a:t>
          </a:r>
        </a:p>
      </dsp:txBody>
      <dsp:txXfrm>
        <a:off x="6844472" y="3137723"/>
        <a:ext cx="2151195" cy="5164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0D19A7-6D6C-D942-A8E6-357AFA9D0984}">
      <dsp:nvSpPr>
        <dsp:cNvPr id="0" name=""/>
        <dsp:cNvSpPr/>
      </dsp:nvSpPr>
      <dsp:spPr>
        <a:xfrm>
          <a:off x="4200" y="2521"/>
          <a:ext cx="8971475" cy="418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HGGothicE" panose="020B0909000000000000" pitchFamily="49" charset="-128"/>
              <a:ea typeface="HGGothicE" panose="020B0909000000000000" pitchFamily="49" charset="-128"/>
            </a:rPr>
            <a:t>National Executive Council</a:t>
          </a:r>
        </a:p>
      </dsp:txBody>
      <dsp:txXfrm>
        <a:off x="16450" y="14771"/>
        <a:ext cx="8946975" cy="393740"/>
      </dsp:txXfrm>
    </dsp:sp>
    <dsp:sp modelId="{C3A596CD-5A59-384A-8407-3AC8428AAAFB}">
      <dsp:nvSpPr>
        <dsp:cNvPr id="0" name=""/>
        <dsp:cNvSpPr/>
      </dsp:nvSpPr>
      <dsp:spPr>
        <a:xfrm>
          <a:off x="4200" y="484235"/>
          <a:ext cx="8971475" cy="418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HGGothicE" panose="020B0909000000000000" pitchFamily="49" charset="-128"/>
              <a:ea typeface="HGGothicE" panose="020B0909000000000000" pitchFamily="49" charset="-128"/>
            </a:rPr>
            <a:t>Central Agency Coordinating Committee</a:t>
          </a:r>
        </a:p>
      </dsp:txBody>
      <dsp:txXfrm>
        <a:off x="16450" y="496485"/>
        <a:ext cx="8946975" cy="393740"/>
      </dsp:txXfrm>
    </dsp:sp>
    <dsp:sp modelId="{6E8C121C-A461-A440-A5F5-20367583633E}">
      <dsp:nvSpPr>
        <dsp:cNvPr id="0" name=""/>
        <dsp:cNvSpPr/>
      </dsp:nvSpPr>
      <dsp:spPr>
        <a:xfrm>
          <a:off x="4200" y="965948"/>
          <a:ext cx="2196737" cy="418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HGGothicE" panose="020B0909000000000000" pitchFamily="49" charset="-128"/>
              <a:ea typeface="HGGothicE" panose="020B0909000000000000" pitchFamily="49" charset="-128"/>
            </a:rPr>
            <a:t>Ministerial Economic Committee</a:t>
          </a:r>
        </a:p>
      </dsp:txBody>
      <dsp:txXfrm>
        <a:off x="16450" y="978198"/>
        <a:ext cx="2172237" cy="393740"/>
      </dsp:txXfrm>
    </dsp:sp>
    <dsp:sp modelId="{B43709D5-B0D3-D646-936E-F0545B6217AB}">
      <dsp:nvSpPr>
        <dsp:cNvPr id="0" name=""/>
        <dsp:cNvSpPr/>
      </dsp:nvSpPr>
      <dsp:spPr>
        <a:xfrm>
          <a:off x="2293201" y="965948"/>
          <a:ext cx="6682475" cy="418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HGGothicE" panose="020B0909000000000000" pitchFamily="49" charset="-128"/>
              <a:ea typeface="HGGothicE" panose="020B0909000000000000" pitchFamily="49" charset="-128"/>
            </a:rPr>
            <a:t>Ministerial Committee for ICT</a:t>
          </a:r>
        </a:p>
      </dsp:txBody>
      <dsp:txXfrm>
        <a:off x="2305451" y="978198"/>
        <a:ext cx="6657975" cy="393740"/>
      </dsp:txXfrm>
    </dsp:sp>
    <dsp:sp modelId="{3C5B88E5-2634-A54A-9C2E-F73414EB92FF}">
      <dsp:nvSpPr>
        <dsp:cNvPr id="0" name=""/>
        <dsp:cNvSpPr/>
      </dsp:nvSpPr>
      <dsp:spPr>
        <a:xfrm>
          <a:off x="2293201" y="1447661"/>
          <a:ext cx="4439606" cy="418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HGGothicE" panose="020B0909000000000000" pitchFamily="49" charset="-128"/>
              <a:ea typeface="HGGothicE" panose="020B0909000000000000" pitchFamily="49" charset="-128"/>
            </a:rPr>
            <a:t>Public Service ICT Steering Committee</a:t>
          </a:r>
        </a:p>
      </dsp:txBody>
      <dsp:txXfrm>
        <a:off x="2305451" y="1459911"/>
        <a:ext cx="4415106" cy="393740"/>
      </dsp:txXfrm>
    </dsp:sp>
    <dsp:sp modelId="{C487F9B8-CD55-8641-831F-75EC79617758}">
      <dsp:nvSpPr>
        <dsp:cNvPr id="0" name=""/>
        <dsp:cNvSpPr/>
      </dsp:nvSpPr>
      <dsp:spPr>
        <a:xfrm>
          <a:off x="2293201" y="1929375"/>
          <a:ext cx="4439606" cy="418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HGGothicE" panose="020B0909000000000000" pitchFamily="49" charset="-128"/>
              <a:ea typeface="HGGothicE" panose="020B0909000000000000" pitchFamily="49" charset="-128"/>
            </a:rPr>
            <a:t>Department of ICT</a:t>
          </a:r>
        </a:p>
      </dsp:txBody>
      <dsp:txXfrm>
        <a:off x="2305451" y="1941625"/>
        <a:ext cx="4415106" cy="393740"/>
      </dsp:txXfrm>
    </dsp:sp>
    <dsp:sp modelId="{A5E74F7E-BBF0-E04C-85AC-5BF19478D7EB}">
      <dsp:nvSpPr>
        <dsp:cNvPr id="0" name=""/>
        <dsp:cNvSpPr/>
      </dsp:nvSpPr>
      <dsp:spPr>
        <a:xfrm>
          <a:off x="2293201" y="2411088"/>
          <a:ext cx="4439606" cy="418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HGGothicE" panose="020B0909000000000000" pitchFamily="49" charset="-128"/>
              <a:ea typeface="HGGothicE" panose="020B0909000000000000" pitchFamily="49" charset="-128"/>
            </a:rPr>
            <a:t>Project Management Office</a:t>
          </a:r>
        </a:p>
      </dsp:txBody>
      <dsp:txXfrm>
        <a:off x="2305451" y="2423338"/>
        <a:ext cx="4415106" cy="393740"/>
      </dsp:txXfrm>
    </dsp:sp>
    <dsp:sp modelId="{4FDEBA3B-E66F-1E4B-B37D-280B1CE4C632}">
      <dsp:nvSpPr>
        <dsp:cNvPr id="0" name=""/>
        <dsp:cNvSpPr/>
      </dsp:nvSpPr>
      <dsp:spPr>
        <a:xfrm>
          <a:off x="2293201" y="2892801"/>
          <a:ext cx="2196737" cy="418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HGGothicE" panose="020B0909000000000000" pitchFamily="49" charset="-128"/>
              <a:ea typeface="HGGothicE" panose="020B0909000000000000" pitchFamily="49" charset="-128"/>
            </a:rPr>
            <a:t>PNG ICT Clusters</a:t>
          </a:r>
        </a:p>
      </dsp:txBody>
      <dsp:txXfrm>
        <a:off x="2305451" y="2905051"/>
        <a:ext cx="2172237" cy="393740"/>
      </dsp:txXfrm>
    </dsp:sp>
    <dsp:sp modelId="{2B444816-F4E1-504E-A642-C6DB948D4B88}">
      <dsp:nvSpPr>
        <dsp:cNvPr id="0" name=""/>
        <dsp:cNvSpPr/>
      </dsp:nvSpPr>
      <dsp:spPr>
        <a:xfrm>
          <a:off x="4536069" y="2892801"/>
          <a:ext cx="2196737" cy="418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HGGothicE" panose="020B0909000000000000" pitchFamily="49" charset="-128"/>
              <a:ea typeface="HGGothicE" panose="020B0909000000000000" pitchFamily="49" charset="-128"/>
            </a:rPr>
            <a:t>Universities</a:t>
          </a:r>
          <a:endParaRPr lang="en-GB" sz="100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4548319" y="2905051"/>
        <a:ext cx="2172237" cy="393740"/>
      </dsp:txXfrm>
    </dsp:sp>
    <dsp:sp modelId="{A6118AE7-76F7-0E42-9195-E56C80448287}">
      <dsp:nvSpPr>
        <dsp:cNvPr id="0" name=""/>
        <dsp:cNvSpPr/>
      </dsp:nvSpPr>
      <dsp:spPr>
        <a:xfrm>
          <a:off x="6778938" y="1447661"/>
          <a:ext cx="2196737" cy="4182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Transformation Officers </a:t>
          </a:r>
        </a:p>
      </dsp:txBody>
      <dsp:txXfrm>
        <a:off x="6791188" y="1459911"/>
        <a:ext cx="2172237" cy="3937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D4F3B-7E6B-CA47-AD27-655A1B47E9BB}">
      <dsp:nvSpPr>
        <dsp:cNvPr id="0" name=""/>
        <dsp:cNvSpPr/>
      </dsp:nvSpPr>
      <dsp:spPr>
        <a:xfrm rot="16200000">
          <a:off x="491675" y="-491675"/>
          <a:ext cx="1825521" cy="280887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Services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HGGothicE" panose="020B0909000000000000" pitchFamily="49" charset="-128"/>
              <a:ea typeface="HGGothicE" panose="020B0909000000000000" pitchFamily="49" charset="-128"/>
            </a:rPr>
            <a:t>eGovernment Portals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HGGothicE" panose="020B0909000000000000" pitchFamily="49" charset="-128"/>
              <a:ea typeface="HGGothicE" panose="020B0909000000000000" pitchFamily="49" charset="-128"/>
            </a:rPr>
            <a:t>Shared Digital Services</a:t>
          </a:r>
        </a:p>
      </dsp:txBody>
      <dsp:txXfrm rot="5400000">
        <a:off x="0" y="0"/>
        <a:ext cx="2808871" cy="1369141"/>
      </dsp:txXfrm>
    </dsp:sp>
    <dsp:sp modelId="{0EB5AAF4-EBCF-5448-B37A-C1F5EDA498A5}">
      <dsp:nvSpPr>
        <dsp:cNvPr id="0" name=""/>
        <dsp:cNvSpPr/>
      </dsp:nvSpPr>
      <dsp:spPr>
        <a:xfrm>
          <a:off x="2808871" y="0"/>
          <a:ext cx="2808871" cy="182552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latin typeface="HGGothicE" panose="020B0909000000000000" pitchFamily="49" charset="-128"/>
              <a:ea typeface="HGGothicE" panose="020B0909000000000000" pitchFamily="49" charset="-128"/>
            </a:rPr>
            <a:t>Data Governance &amp; Protection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HGGothicE" panose="020B0909000000000000" pitchFamily="49" charset="-128"/>
              <a:ea typeface="HGGothicE" panose="020B0909000000000000" pitchFamily="49" charset="-128"/>
            </a:rPr>
            <a:t>Data Management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HGGothicE" panose="020B0909000000000000" pitchFamily="49" charset="-128"/>
              <a:ea typeface="HGGothicE" panose="020B0909000000000000" pitchFamily="49" charset="-128"/>
            </a:rPr>
            <a:t>Secure Data Exchange Platform</a:t>
          </a:r>
        </a:p>
      </dsp:txBody>
      <dsp:txXfrm>
        <a:off x="2808871" y="0"/>
        <a:ext cx="2808871" cy="1369141"/>
      </dsp:txXfrm>
    </dsp:sp>
    <dsp:sp modelId="{85B58895-1D23-3647-8463-FF8C47D19EB6}">
      <dsp:nvSpPr>
        <dsp:cNvPr id="0" name=""/>
        <dsp:cNvSpPr/>
      </dsp:nvSpPr>
      <dsp:spPr>
        <a:xfrm rot="10800000">
          <a:off x="0" y="1825521"/>
          <a:ext cx="2808871" cy="182552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Infrastructure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HGGothicE" panose="020B0909000000000000" pitchFamily="49" charset="-128"/>
              <a:ea typeface="HGGothicE" panose="020B0909000000000000" pitchFamily="49" charset="-128"/>
            </a:rPr>
            <a:t>National Electronic Data Bank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HGGothicE" panose="020B0909000000000000" pitchFamily="49" charset="-128"/>
              <a:ea typeface="HGGothicE" panose="020B0909000000000000" pitchFamily="49" charset="-128"/>
            </a:rPr>
            <a:t>Government Private Network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HGGothicE" panose="020B0909000000000000" pitchFamily="49" charset="-128"/>
              <a:ea typeface="HGGothicE" panose="020B0909000000000000" pitchFamily="49" charset="-128"/>
            </a:rPr>
            <a:t>Government Leased Cloud</a:t>
          </a:r>
        </a:p>
      </dsp:txBody>
      <dsp:txXfrm rot="10800000">
        <a:off x="0" y="2281901"/>
        <a:ext cx="2808871" cy="1369141"/>
      </dsp:txXfrm>
    </dsp:sp>
    <dsp:sp modelId="{59313C07-3DDB-A244-BECF-A7552C91A86B}">
      <dsp:nvSpPr>
        <dsp:cNvPr id="0" name=""/>
        <dsp:cNvSpPr/>
      </dsp:nvSpPr>
      <dsp:spPr>
        <a:xfrm rot="5400000">
          <a:off x="3300546" y="1333846"/>
          <a:ext cx="1825521" cy="2808871"/>
        </a:xfrm>
        <a:prstGeom prst="round1Rect">
          <a:avLst/>
        </a:prstGeom>
        <a:solidFill>
          <a:schemeClr val="accent1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latin typeface="HGGothicE" panose="020B0909000000000000" pitchFamily="49" charset="-128"/>
              <a:ea typeface="HGGothicE" panose="020B0909000000000000" pitchFamily="49" charset="-128"/>
            </a:rPr>
            <a:t>Cybersecurity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HGGothicE" panose="020B0909000000000000" pitchFamily="49" charset="-128"/>
              <a:ea typeface="HGGothicE" panose="020B0909000000000000" pitchFamily="49" charset="-128"/>
            </a:rPr>
            <a:t>National Cyber Security Centre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>
              <a:latin typeface="HGGothicE" panose="020B0909000000000000" pitchFamily="49" charset="-128"/>
              <a:ea typeface="HGGothicE" panose="020B0909000000000000" pitchFamily="49" charset="-128"/>
            </a:rPr>
            <a:t>Data Security</a:t>
          </a:r>
        </a:p>
      </dsp:txBody>
      <dsp:txXfrm rot="-5400000">
        <a:off x="2808871" y="2281901"/>
        <a:ext cx="2808871" cy="1369141"/>
      </dsp:txXfrm>
    </dsp:sp>
    <dsp:sp modelId="{D63BE947-3834-4849-AB74-50A4E052BB53}">
      <dsp:nvSpPr>
        <dsp:cNvPr id="0" name=""/>
        <dsp:cNvSpPr/>
      </dsp:nvSpPr>
      <dsp:spPr>
        <a:xfrm>
          <a:off x="1966210" y="1369141"/>
          <a:ext cx="1685322" cy="912760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solidFill>
                <a:schemeClr val="tx1"/>
              </a:solidFill>
              <a:latin typeface="HGGothicE" panose="020B0909000000000000" pitchFamily="49" charset="-128"/>
              <a:ea typeface="HGGothicE" panose="020B0909000000000000" pitchFamily="49" charset="-128"/>
            </a:rPr>
            <a:t>Standards, Compliance and Accreditation</a:t>
          </a:r>
          <a:endParaRPr lang="en-GB" sz="140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2010767" y="1413698"/>
        <a:ext cx="1596208" cy="8236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ED75C9-2A5E-6E45-9AAF-1434556406BC}">
      <dsp:nvSpPr>
        <dsp:cNvPr id="0" name=""/>
        <dsp:cNvSpPr/>
      </dsp:nvSpPr>
      <dsp:spPr>
        <a:xfrm rot="5400000">
          <a:off x="512030" y="1710524"/>
          <a:ext cx="1525174" cy="253785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A5241B-D494-F44A-9F5F-52D47FCDC752}">
      <dsp:nvSpPr>
        <dsp:cNvPr id="0" name=""/>
        <dsp:cNvSpPr/>
      </dsp:nvSpPr>
      <dsp:spPr>
        <a:xfrm>
          <a:off x="257440" y="2468796"/>
          <a:ext cx="2291190" cy="2008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latin typeface="HGGothicE" panose="020B0909000000000000" pitchFamily="49" charset="-128"/>
              <a:ea typeface="HGGothicE" panose="020B0909000000000000" pitchFamily="49" charset="-128"/>
            </a:rPr>
            <a:t>Office of Information &amp; Communication (1:1)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latin typeface="HGGothicE" panose="020B0909000000000000" pitchFamily="49" charset="-128"/>
              <a:ea typeface="HGGothicE" panose="020B0909000000000000" pitchFamily="49" charset="-128"/>
            </a:rPr>
            <a:t>Information Services</a:t>
          </a:r>
        </a:p>
      </dsp:txBody>
      <dsp:txXfrm>
        <a:off x="257440" y="2468796"/>
        <a:ext cx="2291190" cy="2008362"/>
      </dsp:txXfrm>
    </dsp:sp>
    <dsp:sp modelId="{C53705B6-AF79-7F4D-ADC9-EBF6076DADDB}">
      <dsp:nvSpPr>
        <dsp:cNvPr id="0" name=""/>
        <dsp:cNvSpPr/>
      </dsp:nvSpPr>
      <dsp:spPr>
        <a:xfrm>
          <a:off x="2116331" y="1523684"/>
          <a:ext cx="432300" cy="43230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6ACD8-B890-E04C-BAB8-244E2C4B2233}">
      <dsp:nvSpPr>
        <dsp:cNvPr id="0" name=""/>
        <dsp:cNvSpPr/>
      </dsp:nvSpPr>
      <dsp:spPr>
        <a:xfrm rot="5400000">
          <a:off x="3316894" y="1016457"/>
          <a:ext cx="1525174" cy="253785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9A63C-06FD-764C-A183-64DB40AAF424}">
      <dsp:nvSpPr>
        <dsp:cNvPr id="0" name=""/>
        <dsp:cNvSpPr/>
      </dsp:nvSpPr>
      <dsp:spPr>
        <a:xfrm>
          <a:off x="3062305" y="1774729"/>
          <a:ext cx="2291190" cy="2008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latin typeface="HGGothicE" panose="020B0909000000000000" pitchFamily="49" charset="-128"/>
              <a:ea typeface="HGGothicE" panose="020B0909000000000000" pitchFamily="49" charset="-128"/>
            </a:rPr>
            <a:t>Department of ICT (1:5)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>
              <a:latin typeface="HGGothicE" panose="020B0909000000000000" pitchFamily="49" charset="-128"/>
              <a:ea typeface="HGGothicE" panose="020B0909000000000000" pitchFamily="49" charset="-128"/>
            </a:rPr>
            <a:t>Cyber Coordination/Services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>
              <a:latin typeface="HGGothicE" panose="020B0909000000000000" pitchFamily="49" charset="-128"/>
              <a:ea typeface="HGGothicE" panose="020B0909000000000000" pitchFamily="49" charset="-128"/>
            </a:rPr>
            <a:t>GovCloud Services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>
              <a:latin typeface="HGGothicE" panose="020B0909000000000000" pitchFamily="49" charset="-128"/>
              <a:ea typeface="HGGothicE" panose="020B0909000000000000" pitchFamily="49" charset="-128"/>
            </a:rPr>
            <a:t>Interoperability Services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 err="1">
              <a:latin typeface="HGGothicE" panose="020B0909000000000000" pitchFamily="49" charset="-128"/>
              <a:ea typeface="HGGothicE" panose="020B0909000000000000" pitchFamily="49" charset="-128"/>
            </a:rPr>
            <a:t>eGov</a:t>
          </a:r>
          <a:r>
            <a:rPr lang="en-GB" sz="1100" kern="1200" dirty="0">
              <a:latin typeface="HGGothicE" panose="020B0909000000000000" pitchFamily="49" charset="-128"/>
              <a:ea typeface="HGGothicE" panose="020B0909000000000000" pitchFamily="49" charset="-128"/>
            </a:rPr>
            <a:t> Portal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Gov. Standards</a:t>
          </a:r>
        </a:p>
      </dsp:txBody>
      <dsp:txXfrm>
        <a:off x="3062305" y="1774729"/>
        <a:ext cx="2291190" cy="2008362"/>
      </dsp:txXfrm>
    </dsp:sp>
    <dsp:sp modelId="{CBF4784E-4E9F-FD4F-BEF5-1BD68FD9D7A7}">
      <dsp:nvSpPr>
        <dsp:cNvPr id="0" name=""/>
        <dsp:cNvSpPr/>
      </dsp:nvSpPr>
      <dsp:spPr>
        <a:xfrm>
          <a:off x="4921195" y="829618"/>
          <a:ext cx="432300" cy="432300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01B92-9403-4C40-AACE-D2A0BC1A6A3A}">
      <dsp:nvSpPr>
        <dsp:cNvPr id="0" name=""/>
        <dsp:cNvSpPr/>
      </dsp:nvSpPr>
      <dsp:spPr>
        <a:xfrm rot="5400000">
          <a:off x="6121759" y="322391"/>
          <a:ext cx="1525174" cy="2537855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9608D2-FB51-D54A-9A17-E2BC6CBF86AE}">
      <dsp:nvSpPr>
        <dsp:cNvPr id="0" name=""/>
        <dsp:cNvSpPr/>
      </dsp:nvSpPr>
      <dsp:spPr>
        <a:xfrm>
          <a:off x="5867169" y="1080663"/>
          <a:ext cx="2291190" cy="2008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>
              <a:latin typeface="HGGothicE" panose="020B0909000000000000" pitchFamily="49" charset="-128"/>
              <a:ea typeface="HGGothicE" panose="020B0909000000000000" pitchFamily="49" charset="-128"/>
            </a:rPr>
            <a:t>Department of Digital Development &amp; Information (1:10)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Digitalization Coordination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100" kern="1200" dirty="0">
              <a:latin typeface="HGGothicE" panose="020B0909000000000000" pitchFamily="49" charset="-128"/>
              <a:ea typeface="HGGothicE" panose="020B0909000000000000" pitchFamily="49" charset="-128"/>
            </a:rPr>
            <a:t>Digital Gov. Compliance</a:t>
          </a:r>
        </a:p>
      </dsp:txBody>
      <dsp:txXfrm>
        <a:off x="5867169" y="1080663"/>
        <a:ext cx="2291190" cy="200836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C2370C-B649-BC4A-BE08-7143F0A1DD92}">
      <dsp:nvSpPr>
        <dsp:cNvPr id="0" name=""/>
        <dsp:cNvSpPr/>
      </dsp:nvSpPr>
      <dsp:spPr>
        <a:xfrm>
          <a:off x="1711881" y="171"/>
          <a:ext cx="1925867" cy="519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HGGothicE" panose="020B0909000000000000" pitchFamily="49" charset="-128"/>
              <a:ea typeface="HGGothicE" panose="020B0909000000000000" pitchFamily="49" charset="-128"/>
            </a:rPr>
            <a:t>Department ICT</a:t>
          </a:r>
        </a:p>
      </dsp:txBody>
      <dsp:txXfrm>
        <a:off x="1737222" y="25512"/>
        <a:ext cx="1875185" cy="468430"/>
      </dsp:txXfrm>
    </dsp:sp>
    <dsp:sp modelId="{9AB14789-11BB-0149-80C9-C5C821B59DFB}">
      <dsp:nvSpPr>
        <dsp:cNvPr id="0" name=""/>
        <dsp:cNvSpPr/>
      </dsp:nvSpPr>
      <dsp:spPr>
        <a:xfrm>
          <a:off x="1711881" y="545240"/>
          <a:ext cx="1925867" cy="519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HGGothicE" panose="020B0909000000000000" pitchFamily="49" charset="-128"/>
              <a:ea typeface="HGGothicE" panose="020B0909000000000000" pitchFamily="49" charset="-128"/>
            </a:rPr>
            <a:t>PNG </a:t>
          </a:r>
          <a:r>
            <a:rPr lang="en-GB" sz="1200" kern="1200" dirty="0" err="1">
              <a:latin typeface="HGGothicE" panose="020B0909000000000000" pitchFamily="49" charset="-128"/>
              <a:ea typeface="HGGothicE" panose="020B0909000000000000" pitchFamily="49" charset="-128"/>
            </a:rPr>
            <a:t>DataCo</a:t>
          </a:r>
          <a:endParaRPr lang="en-GB" sz="120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1737222" y="570581"/>
        <a:ext cx="1875185" cy="468430"/>
      </dsp:txXfrm>
    </dsp:sp>
    <dsp:sp modelId="{460652E4-B0BC-EE4C-AD5B-BBF5BA27985E}">
      <dsp:nvSpPr>
        <dsp:cNvPr id="0" name=""/>
        <dsp:cNvSpPr/>
      </dsp:nvSpPr>
      <dsp:spPr>
        <a:xfrm>
          <a:off x="1711881" y="1090308"/>
          <a:ext cx="1925867" cy="519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>
              <a:latin typeface="HGGothicE" panose="020B0909000000000000" pitchFamily="49" charset="-128"/>
              <a:ea typeface="HGGothicE" panose="020B0909000000000000" pitchFamily="49" charset="-128"/>
            </a:rPr>
            <a:t>Datec</a:t>
          </a:r>
          <a:r>
            <a:rPr lang="en-GB" sz="1200" kern="1200" dirty="0">
              <a:latin typeface="HGGothicE" panose="020B0909000000000000" pitchFamily="49" charset="-128"/>
              <a:ea typeface="HGGothicE" panose="020B0909000000000000" pitchFamily="49" charset="-128"/>
            </a:rPr>
            <a:t> PNG</a:t>
          </a:r>
        </a:p>
      </dsp:txBody>
      <dsp:txXfrm>
        <a:off x="1737222" y="1115649"/>
        <a:ext cx="1875185" cy="468430"/>
      </dsp:txXfrm>
    </dsp:sp>
    <dsp:sp modelId="{BBD6AF14-3313-F348-8F17-2DE098FBCD67}">
      <dsp:nvSpPr>
        <dsp:cNvPr id="0" name=""/>
        <dsp:cNvSpPr/>
      </dsp:nvSpPr>
      <dsp:spPr>
        <a:xfrm>
          <a:off x="1711881" y="1635376"/>
          <a:ext cx="1925867" cy="519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>
              <a:latin typeface="HGGothicE" panose="020B0909000000000000" pitchFamily="49" charset="-128"/>
              <a:ea typeface="HGGothicE" panose="020B0909000000000000" pitchFamily="49" charset="-128"/>
            </a:rPr>
            <a:t>Telikom</a:t>
          </a:r>
          <a:endParaRPr lang="en-GB" sz="1200" kern="1200" dirty="0">
            <a:latin typeface="HGGothicE" panose="020B0909000000000000" pitchFamily="49" charset="-128"/>
            <a:ea typeface="HGGothicE" panose="020B0909000000000000" pitchFamily="49" charset="-128"/>
          </a:endParaRPr>
        </a:p>
      </dsp:txBody>
      <dsp:txXfrm>
        <a:off x="1737222" y="1660717"/>
        <a:ext cx="1875185" cy="468430"/>
      </dsp:txXfrm>
    </dsp:sp>
    <dsp:sp modelId="{83B7B312-885B-994A-8A8F-8F86F12A82EA}">
      <dsp:nvSpPr>
        <dsp:cNvPr id="0" name=""/>
        <dsp:cNvSpPr/>
      </dsp:nvSpPr>
      <dsp:spPr>
        <a:xfrm>
          <a:off x="1711881" y="2180444"/>
          <a:ext cx="1925867" cy="519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>
              <a:latin typeface="HGGothicE" panose="020B0909000000000000" pitchFamily="49" charset="-128"/>
              <a:ea typeface="HGGothicE" panose="020B0909000000000000" pitchFamily="49" charset="-128"/>
            </a:rPr>
            <a:t>Kumul</a:t>
          </a:r>
          <a:r>
            <a:rPr lang="en-GB" sz="1200" kern="1200" dirty="0">
              <a:latin typeface="HGGothicE" panose="020B0909000000000000" pitchFamily="49" charset="-128"/>
              <a:ea typeface="HGGothicE" panose="020B0909000000000000" pitchFamily="49" charset="-128"/>
            </a:rPr>
            <a:t> Technology Development Corporation</a:t>
          </a:r>
        </a:p>
      </dsp:txBody>
      <dsp:txXfrm>
        <a:off x="1737222" y="2205785"/>
        <a:ext cx="1875185" cy="468430"/>
      </dsp:txXfrm>
    </dsp:sp>
    <dsp:sp modelId="{979BF4D2-53B2-BC48-9391-866C38CAD991}">
      <dsp:nvSpPr>
        <dsp:cNvPr id="0" name=""/>
        <dsp:cNvSpPr/>
      </dsp:nvSpPr>
      <dsp:spPr>
        <a:xfrm>
          <a:off x="1711881" y="2725512"/>
          <a:ext cx="1925867" cy="519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HGGothicE" panose="020B0909000000000000" pitchFamily="49" charset="-128"/>
              <a:ea typeface="HGGothicE" panose="020B0909000000000000" pitchFamily="49" charset="-128"/>
            </a:rPr>
            <a:t>PNG ICT Cluster</a:t>
          </a:r>
        </a:p>
      </dsp:txBody>
      <dsp:txXfrm>
        <a:off x="1737222" y="2750853"/>
        <a:ext cx="1875185" cy="468430"/>
      </dsp:txXfrm>
    </dsp:sp>
    <dsp:sp modelId="{5BE76CB5-A619-AA44-A86B-2DCAB6D81731}">
      <dsp:nvSpPr>
        <dsp:cNvPr id="0" name=""/>
        <dsp:cNvSpPr/>
      </dsp:nvSpPr>
      <dsp:spPr>
        <a:xfrm>
          <a:off x="1711881" y="3270580"/>
          <a:ext cx="1925867" cy="519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HGGothicE" panose="020B0909000000000000" pitchFamily="49" charset="-128"/>
              <a:ea typeface="HGGothicE" panose="020B0909000000000000" pitchFamily="49" charset="-128"/>
            </a:rPr>
            <a:t>National Cybersecurity Centre</a:t>
          </a:r>
        </a:p>
      </dsp:txBody>
      <dsp:txXfrm>
        <a:off x="1737222" y="3295921"/>
        <a:ext cx="1875185" cy="468430"/>
      </dsp:txXfrm>
    </dsp:sp>
    <dsp:sp modelId="{810D7A73-8783-FD40-BD6C-08CC8D823CD6}">
      <dsp:nvSpPr>
        <dsp:cNvPr id="0" name=""/>
        <dsp:cNvSpPr/>
      </dsp:nvSpPr>
      <dsp:spPr>
        <a:xfrm>
          <a:off x="1711881" y="3815648"/>
          <a:ext cx="1925867" cy="5191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HGGothicE" panose="020B0909000000000000" pitchFamily="49" charset="-128"/>
              <a:ea typeface="HGGothicE" panose="020B0909000000000000" pitchFamily="49" charset="-128"/>
            </a:rPr>
            <a:t>National Broadcasting Corporation</a:t>
          </a:r>
        </a:p>
      </dsp:txBody>
      <dsp:txXfrm>
        <a:off x="1737222" y="3840989"/>
        <a:ext cx="1875185" cy="468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020EF-BA83-47BB-941B-D620CB110FC8}" type="datetimeFigureOut">
              <a:rPr lang="en-AU" smtClean="0"/>
              <a:t>9/10/2025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2CEC5-A3C7-4F4F-BD40-17DDCE2BA47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7620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F2CEC5-A3C7-4F4F-BD40-17DDCE2BA472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5211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Samson to add comments while </a:t>
            </a:r>
            <a:r>
              <a:rPr lang="en-AU" dirty="0" err="1"/>
              <a:t>steve</a:t>
            </a:r>
            <a:r>
              <a:rPr lang="en-AU" dirty="0"/>
              <a:t> leads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F2CEC5-A3C7-4F4F-BD40-17DDCE2BA472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6766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53" y="936861"/>
            <a:ext cx="6487795" cy="1992983"/>
          </a:xfrm>
        </p:spPr>
        <p:txBody>
          <a:bodyPr anchor="b"/>
          <a:lstStyle>
            <a:lvl1pPr algn="ctr"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4088" y="3006701"/>
            <a:ext cx="5724525" cy="1382101"/>
          </a:xfrm>
        </p:spPr>
        <p:txBody>
          <a:bodyPr/>
          <a:lstStyle>
            <a:lvl1pPr marL="0" indent="0" algn="ctr">
              <a:buNone/>
              <a:defRPr sz="2003"/>
            </a:lvl1pPr>
            <a:lvl2pPr marL="381625" indent="0" algn="ctr">
              <a:buNone/>
              <a:defRPr sz="1669"/>
            </a:lvl2pPr>
            <a:lvl3pPr marL="763250" indent="0" algn="ctr">
              <a:buNone/>
              <a:defRPr sz="1502"/>
            </a:lvl3pPr>
            <a:lvl4pPr marL="1144875" indent="0" algn="ctr">
              <a:buNone/>
              <a:defRPr sz="1336"/>
            </a:lvl4pPr>
            <a:lvl5pPr marL="1526499" indent="0" algn="ctr">
              <a:buNone/>
              <a:defRPr sz="1336"/>
            </a:lvl5pPr>
            <a:lvl6pPr marL="1908124" indent="0" algn="ctr">
              <a:buNone/>
              <a:defRPr sz="1336"/>
            </a:lvl6pPr>
            <a:lvl7pPr marL="2289749" indent="0" algn="ctr">
              <a:buNone/>
              <a:defRPr sz="1336"/>
            </a:lvl7pPr>
            <a:lvl8pPr marL="2671374" indent="0" algn="ctr">
              <a:buNone/>
              <a:defRPr sz="1336"/>
            </a:lvl8pPr>
            <a:lvl9pPr marL="3052999" indent="0" algn="ctr">
              <a:buNone/>
              <a:defRPr sz="133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0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4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62151" y="304778"/>
            <a:ext cx="1645801" cy="48512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4749" y="304778"/>
            <a:ext cx="4841994" cy="48512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4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8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73" y="1427158"/>
            <a:ext cx="6583204" cy="2381243"/>
          </a:xfrm>
        </p:spPr>
        <p:txBody>
          <a:bodyPr anchor="b"/>
          <a:lstStyle>
            <a:lvl1pPr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73" y="3830928"/>
            <a:ext cx="6583204" cy="1252239"/>
          </a:xfrm>
        </p:spPr>
        <p:txBody>
          <a:bodyPr/>
          <a:lstStyle>
            <a:lvl1pPr marL="0" indent="0">
              <a:buNone/>
              <a:defRPr sz="2003">
                <a:solidFill>
                  <a:schemeClr val="tx1"/>
                </a:solidFill>
              </a:defRPr>
            </a:lvl1pPr>
            <a:lvl2pPr marL="381625" indent="0">
              <a:buNone/>
              <a:defRPr sz="1669">
                <a:solidFill>
                  <a:schemeClr val="tx1">
                    <a:tint val="75000"/>
                  </a:schemeClr>
                </a:solidFill>
              </a:defRPr>
            </a:lvl2pPr>
            <a:lvl3pPr marL="76325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3pPr>
            <a:lvl4pPr marL="1144875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4pPr>
            <a:lvl5pPr marL="15264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5pPr>
            <a:lvl6pPr marL="190812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6pPr>
            <a:lvl7pPr marL="228974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7pPr>
            <a:lvl8pPr marL="267137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8pPr>
            <a:lvl9pPr marL="30529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4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4748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4054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04779"/>
            <a:ext cx="6583204" cy="11064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43" y="1403304"/>
            <a:ext cx="3228989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43" y="2091042"/>
            <a:ext cx="3228989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4055" y="1403304"/>
            <a:ext cx="3244892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4055" y="2091042"/>
            <a:ext cx="3244892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0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892" y="824227"/>
            <a:ext cx="3864054" cy="4068123"/>
          </a:xfrm>
        </p:spPr>
        <p:txBody>
          <a:bodyPr/>
          <a:lstStyle>
            <a:lvl1pPr>
              <a:defRPr sz="2671"/>
            </a:lvl1pPr>
            <a:lvl2pPr>
              <a:defRPr sz="2337"/>
            </a:lvl2pPr>
            <a:lvl3pPr>
              <a:defRPr sz="2003"/>
            </a:lvl3pPr>
            <a:lvl4pPr>
              <a:defRPr sz="1669"/>
            </a:lvl4pPr>
            <a:lvl5pPr>
              <a:defRPr sz="1669"/>
            </a:lvl5pPr>
            <a:lvl6pPr>
              <a:defRPr sz="1669"/>
            </a:lvl6pPr>
            <a:lvl7pPr>
              <a:defRPr sz="1669"/>
            </a:lvl7pPr>
            <a:lvl8pPr>
              <a:defRPr sz="1669"/>
            </a:lvl8pPr>
            <a:lvl9pPr>
              <a:defRPr sz="16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3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44892" y="824227"/>
            <a:ext cx="3864054" cy="4068123"/>
          </a:xfrm>
        </p:spPr>
        <p:txBody>
          <a:bodyPr anchor="t"/>
          <a:lstStyle>
            <a:lvl1pPr marL="0" indent="0">
              <a:buNone/>
              <a:defRPr sz="2671"/>
            </a:lvl1pPr>
            <a:lvl2pPr marL="381625" indent="0">
              <a:buNone/>
              <a:defRPr sz="2337"/>
            </a:lvl2pPr>
            <a:lvl3pPr marL="763250" indent="0">
              <a:buNone/>
              <a:defRPr sz="2003"/>
            </a:lvl3pPr>
            <a:lvl4pPr marL="1144875" indent="0">
              <a:buNone/>
              <a:defRPr sz="1669"/>
            </a:lvl4pPr>
            <a:lvl5pPr marL="1526499" indent="0">
              <a:buNone/>
              <a:defRPr sz="1669"/>
            </a:lvl5pPr>
            <a:lvl6pPr marL="1908124" indent="0">
              <a:buNone/>
              <a:defRPr sz="1669"/>
            </a:lvl6pPr>
            <a:lvl7pPr marL="2289749" indent="0">
              <a:buNone/>
              <a:defRPr sz="1669"/>
            </a:lvl7pPr>
            <a:lvl8pPr marL="2671374" indent="0">
              <a:buNone/>
              <a:defRPr sz="1669"/>
            </a:lvl8pPr>
            <a:lvl9pPr marL="3052999" indent="0">
              <a:buNone/>
              <a:defRPr sz="166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0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4748" y="304779"/>
            <a:ext cx="6583204" cy="1106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748" y="1523890"/>
            <a:ext cx="6583204" cy="363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4748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950DF-CD20-6846-B942-C3FE0C0FE064}" type="datetimeFigureOut">
              <a:rPr lang="en-US" smtClean="0"/>
              <a:t>10/9/25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8332" y="5305788"/>
            <a:ext cx="2576036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0594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0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63250" rtl="0" eaLnBrk="1" latinLnBrk="0" hangingPunct="1">
        <a:lnSpc>
          <a:spcPct val="90000"/>
        </a:lnSpc>
        <a:spcBef>
          <a:spcPct val="0"/>
        </a:spcBef>
        <a:buNone/>
        <a:defRPr sz="36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812" indent="-190812" algn="l" defTabSz="763250" rtl="0" eaLnBrk="1" latinLnBrk="0" hangingPunct="1">
        <a:lnSpc>
          <a:spcPct val="90000"/>
        </a:lnSpc>
        <a:spcBef>
          <a:spcPts val="835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1pPr>
      <a:lvl2pPr marL="5724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2pPr>
      <a:lvl3pPr marL="95406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9" kern="1200">
          <a:solidFill>
            <a:schemeClr val="tx1"/>
          </a:solidFill>
          <a:latin typeface="+mn-lt"/>
          <a:ea typeface="+mn-ea"/>
          <a:cs typeface="+mn-cs"/>
        </a:defRPr>
      </a:lvl3pPr>
      <a:lvl4pPr marL="133568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71731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20989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48056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862186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24381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1pPr>
      <a:lvl2pPr marL="38162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2pPr>
      <a:lvl3pPr marL="76325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3pPr>
      <a:lvl4pPr marL="114487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5264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190812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28974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67137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0529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15.jp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C92552-EB7D-68D7-3724-7D0139AC70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754"/>
          <a:stretch/>
        </p:blipFill>
        <p:spPr>
          <a:xfrm>
            <a:off x="0" y="0"/>
            <a:ext cx="9753600" cy="19885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D5165C-2B71-CEED-772C-81D472824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754"/>
          <a:stretch/>
        </p:blipFill>
        <p:spPr>
          <a:xfrm>
            <a:off x="0" y="3497802"/>
            <a:ext cx="9753600" cy="1988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F828FB-AC75-1EDB-2A0C-930DD9CB4A59}"/>
              </a:ext>
            </a:extLst>
          </p:cNvPr>
          <p:cNvSpPr txBox="1"/>
          <p:nvPr/>
        </p:nvSpPr>
        <p:spPr>
          <a:xfrm>
            <a:off x="1539187" y="2558534"/>
            <a:ext cx="6675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G" b="1" dirty="0">
                <a:latin typeface="Eurostile" panose="020B0504020202050204" pitchFamily="34" charset="77"/>
                <a:ea typeface="Verdana" panose="020B0604030504040204" pitchFamily="34" charset="0"/>
                <a:cs typeface="Verdana" panose="020B0604030504040204" pitchFamily="34" charset="0"/>
              </a:rPr>
              <a:t>ADVANCING TECHNOLOGY DRIVING EFFICIENCY AND GROWTH</a:t>
            </a:r>
          </a:p>
        </p:txBody>
      </p:sp>
    </p:spTree>
    <p:extLst>
      <p:ext uri="{BB962C8B-B14F-4D97-AF65-F5344CB8AC3E}">
        <p14:creationId xmlns:p14="http://schemas.microsoft.com/office/powerpoint/2010/main" val="1724865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D416B3EA-4A01-AE5A-1D0D-0E2AA5266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EA668E-DA5D-318B-D022-A4F1BE4163B4}"/>
              </a:ext>
            </a:extLst>
          </p:cNvPr>
          <p:cNvSpPr txBox="1"/>
          <p:nvPr/>
        </p:nvSpPr>
        <p:spPr>
          <a:xfrm rot="21600000">
            <a:off x="628599" y="2484691"/>
            <a:ext cx="2570216" cy="487566"/>
          </a:xfrm>
          <a:prstGeom prst="rect">
            <a:avLst/>
          </a:prstGeom>
        </p:spPr>
        <p:txBody>
          <a:bodyPr lIns="0" tIns="20160" rIns="0" bIns="0" rtlCol="0" anchor="t"/>
          <a:lstStyle/>
          <a:p>
            <a:pPr>
              <a:lnSpc>
                <a:spcPts val="1728"/>
              </a:lnSpc>
            </a:pPr>
            <a:r>
              <a:rPr lang="en-US" sz="2240" b="1" spc="60" dirty="0">
                <a:solidFill>
                  <a:srgbClr val="0C2344"/>
                </a:solidFill>
                <a:latin typeface="Montserrat ExtraBold" pitchFamily="2" charset="0"/>
              </a:rPr>
              <a:t>Implementing Agencies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8DA9F8-35AE-CDDF-AEF3-72BFFF75ADB6}"/>
              </a:ext>
            </a:extLst>
          </p:cNvPr>
          <p:cNvSpPr/>
          <p:nvPr/>
        </p:nvSpPr>
        <p:spPr>
          <a:xfrm rot="16200000">
            <a:off x="928163" y="2709830"/>
            <a:ext cx="61974" cy="661101"/>
          </a:xfrm>
          <a:prstGeom prst="rect">
            <a:avLst/>
          </a:prstGeom>
          <a:solidFill>
            <a:srgbClr val="EAB15B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620F5FA-C7A7-9715-138F-402BECEC67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0957264"/>
              </p:ext>
            </p:extLst>
          </p:nvPr>
        </p:nvGraphicFramePr>
        <p:xfrm>
          <a:off x="3008923" y="317223"/>
          <a:ext cx="5349631" cy="4334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7275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F85D959-7E2A-CDDF-9767-F8C0699AD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 rot="21600000">
            <a:off x="2684002" y="523551"/>
            <a:ext cx="5722200" cy="2667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070"/>
              </a:lnSpc>
            </a:pPr>
            <a:r>
              <a:rPr lang="en-US" sz="1725" b="1" i="0" spc="75" dirty="0">
                <a:solidFill>
                  <a:srgbClr val="0C2344"/>
                </a:solidFill>
                <a:latin typeface="Montserrat ExtraBold" pitchFamily="2" charset="0"/>
              </a:rPr>
              <a:t>  </a:t>
            </a:r>
            <a:r>
              <a:rPr lang="en-US" sz="1725" b="1" spc="75" dirty="0">
                <a:solidFill>
                  <a:srgbClr val="0C2344"/>
                </a:solidFill>
                <a:latin typeface="Montserrat ExtraBold" pitchFamily="2" charset="0"/>
              </a:rPr>
              <a:t>PRINCIPLES FOR </a:t>
            </a:r>
            <a:r>
              <a:rPr lang="en-US" sz="1725" b="1" i="0" spc="75" dirty="0">
                <a:solidFill>
                  <a:srgbClr val="0C2344"/>
                </a:solidFill>
                <a:latin typeface="Montserrat ExtraBold" pitchFamily="2" charset="0"/>
              </a:rPr>
              <a:t>GOVPNG TECH STACK</a:t>
            </a:r>
          </a:p>
        </p:txBody>
      </p:sp>
      <p:sp>
        <p:nvSpPr>
          <p:cNvPr id="3" name="TextBox 3"/>
          <p:cNvSpPr txBox="1"/>
          <p:nvPr/>
        </p:nvSpPr>
        <p:spPr>
          <a:xfrm rot="21600000">
            <a:off x="730633" y="2009775"/>
            <a:ext cx="2245575" cy="14668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500" i="1" spc="75" dirty="0">
                <a:solidFill>
                  <a:srgbClr val="2B4B55">
                    <a:alpha val="100000"/>
                  </a:srgbClr>
                </a:solidFill>
                <a:latin typeface="Montserrat"/>
              </a:rPr>
              <a:t>‘A framework to guide the use of technology therefore enabling a digital government for Papua New Guinea'</a:t>
            </a:r>
          </a:p>
        </p:txBody>
      </p:sp>
      <p:sp>
        <p:nvSpPr>
          <p:cNvPr id="4" name="TextBox 4"/>
          <p:cNvSpPr txBox="1"/>
          <p:nvPr/>
        </p:nvSpPr>
        <p:spPr>
          <a:xfrm rot="21600000">
            <a:off x="4590406" y="1260660"/>
            <a:ext cx="3548997" cy="3200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1800"/>
              </a:lnSpc>
            </a:pPr>
            <a:r>
              <a:rPr lang="en-US" sz="1200" b="1" i="0" spc="0" dirty="0">
                <a:solidFill>
                  <a:srgbClr val="2B4B55">
                    <a:alpha val="100000"/>
                  </a:srgbClr>
                </a:solidFill>
                <a:latin typeface="HGGothicE" panose="020B0909000000000000" pitchFamily="49" charset="-128"/>
                <a:ea typeface="HGGothicE" panose="020B0909000000000000" pitchFamily="49" charset="-128"/>
              </a:rPr>
              <a:t>Better Experience</a:t>
            </a:r>
            <a:br>
              <a:rPr lang="en-US" sz="1200" b="1" dirty="0">
                <a:latin typeface="HGGothicE" panose="020B0909000000000000" pitchFamily="49" charset="-128"/>
                <a:ea typeface="HGGothicE" panose="020B0909000000000000" pitchFamily="49" charset="-128"/>
              </a:rPr>
            </a:br>
            <a:r>
              <a:rPr lang="en-US" sz="1200" b="0" i="0" spc="0" dirty="0">
                <a:solidFill>
                  <a:srgbClr val="2B4B55">
                    <a:alpha val="100000"/>
                  </a:srgbClr>
                </a:solidFill>
                <a:latin typeface="HGGothicE" panose="020B0909000000000000" pitchFamily="49" charset="-128"/>
                <a:ea typeface="HGGothicE" panose="020B0909000000000000" pitchFamily="49" charset="-128"/>
              </a:rPr>
              <a:t>enable fast, simple, and easy service for people, government and business</a:t>
            </a:r>
          </a:p>
          <a:p>
            <a:pPr>
              <a:lnSpc>
                <a:spcPts val="1800"/>
              </a:lnSpc>
            </a:pPr>
            <a:br>
              <a:rPr lang="en-US" sz="1200" b="1" dirty="0">
                <a:latin typeface="HGGothicE" panose="020B0909000000000000" pitchFamily="49" charset="-128"/>
                <a:ea typeface="HGGothicE" panose="020B0909000000000000" pitchFamily="49" charset="-128"/>
              </a:rPr>
            </a:br>
            <a:r>
              <a:rPr lang="en-US" sz="1200" b="1" i="0" spc="0" dirty="0">
                <a:solidFill>
                  <a:srgbClr val="2B4B55">
                    <a:alpha val="100000"/>
                  </a:srgbClr>
                </a:solidFill>
                <a:latin typeface="HGGothicE" panose="020B0909000000000000" pitchFamily="49" charset="-128"/>
                <a:ea typeface="HGGothicE" panose="020B0909000000000000" pitchFamily="49" charset="-128"/>
              </a:rPr>
              <a:t>Whole-Of-Government Approach</a:t>
            </a:r>
            <a:br>
              <a:rPr lang="en-US" sz="1200" b="1" dirty="0">
                <a:latin typeface="HGGothicE" panose="020B0909000000000000" pitchFamily="49" charset="-128"/>
                <a:ea typeface="HGGothicE" panose="020B0909000000000000" pitchFamily="49" charset="-128"/>
              </a:rPr>
            </a:br>
            <a:r>
              <a:rPr lang="en-US" sz="1200" b="0" i="0" spc="0" dirty="0">
                <a:solidFill>
                  <a:srgbClr val="2B4B55">
                    <a:alpha val="100000"/>
                  </a:srgbClr>
                </a:solidFill>
                <a:latin typeface="HGGothicE" panose="020B0909000000000000" pitchFamily="49" charset="-128"/>
                <a:ea typeface="HGGothicE" panose="020B0909000000000000" pitchFamily="49" charset="-128"/>
              </a:rPr>
              <a:t>enable seamless integration across all public systems and </a:t>
            </a:r>
            <a:r>
              <a:rPr lang="en-US" sz="1200" b="0" i="0" spc="0" dirty="0" err="1">
                <a:solidFill>
                  <a:srgbClr val="2B4B55">
                    <a:alpha val="100000"/>
                  </a:srgbClr>
                </a:solidFill>
                <a:latin typeface="HGGothicE" panose="020B0909000000000000" pitchFamily="49" charset="-128"/>
                <a:ea typeface="HGGothicE" panose="020B0909000000000000" pitchFamily="49" charset="-128"/>
              </a:rPr>
              <a:t>standardising</a:t>
            </a:r>
            <a:r>
              <a:rPr lang="en-US" sz="1200" b="0" i="0" spc="0" dirty="0">
                <a:solidFill>
                  <a:srgbClr val="2B4B55">
                    <a:alpha val="100000"/>
                  </a:srgbClr>
                </a:solidFill>
                <a:latin typeface="HGGothicE" panose="020B0909000000000000" pitchFamily="49" charset="-128"/>
                <a:ea typeface="HGGothicE" panose="020B0909000000000000" pitchFamily="49" charset="-128"/>
              </a:rPr>
              <a:t> where necessary</a:t>
            </a:r>
          </a:p>
          <a:p>
            <a:pPr algn="just">
              <a:lnSpc>
                <a:spcPts val="1800"/>
              </a:lnSpc>
            </a:pPr>
            <a:br>
              <a:rPr lang="en-US" sz="1200" b="1" dirty="0">
                <a:latin typeface="HGGothicE" panose="020B0909000000000000" pitchFamily="49" charset="-128"/>
                <a:ea typeface="HGGothicE" panose="020B0909000000000000" pitchFamily="49" charset="-128"/>
              </a:rPr>
            </a:br>
            <a:r>
              <a:rPr lang="en-US" sz="1200" b="1" i="0" spc="0" dirty="0">
                <a:solidFill>
                  <a:srgbClr val="2B4B55">
                    <a:alpha val="100000"/>
                  </a:srgbClr>
                </a:solidFill>
                <a:latin typeface="HGGothicE" panose="020B0909000000000000" pitchFamily="49" charset="-128"/>
                <a:ea typeface="HGGothicE" panose="020B0909000000000000" pitchFamily="49" charset="-128"/>
              </a:rPr>
              <a:t>Smart and Fast Deployment</a:t>
            </a:r>
          </a:p>
          <a:p>
            <a:pPr algn="just">
              <a:lnSpc>
                <a:spcPts val="1800"/>
              </a:lnSpc>
            </a:pPr>
            <a:r>
              <a:rPr lang="en-US" sz="1200" b="0" i="0" spc="0" dirty="0">
                <a:solidFill>
                  <a:srgbClr val="2B4B55">
                    <a:alpha val="100000"/>
                  </a:srgbClr>
                </a:solidFill>
                <a:latin typeface="HGGothicE" panose="020B0909000000000000" pitchFamily="49" charset="-128"/>
                <a:ea typeface="HGGothicE" panose="020B0909000000000000" pitchFamily="49" charset="-128"/>
              </a:rPr>
              <a:t>adopt 'building block' approach to reduce investment duplication and scale faster</a:t>
            </a:r>
          </a:p>
          <a:p>
            <a:pPr>
              <a:lnSpc>
                <a:spcPts val="1800"/>
              </a:lnSpc>
            </a:pPr>
            <a:br>
              <a:rPr lang="en-US" sz="1200" b="1" dirty="0">
                <a:latin typeface="HGGothicE" panose="020B0909000000000000" pitchFamily="49" charset="-128"/>
                <a:ea typeface="HGGothicE" panose="020B0909000000000000" pitchFamily="49" charset="-128"/>
              </a:rPr>
            </a:br>
            <a:r>
              <a:rPr lang="en-US" sz="1200" b="1" i="0" spc="0" dirty="0">
                <a:solidFill>
                  <a:srgbClr val="2B4B55">
                    <a:alpha val="100000"/>
                  </a:srgbClr>
                </a:solidFill>
                <a:latin typeface="HGGothicE" panose="020B0909000000000000" pitchFamily="49" charset="-128"/>
                <a:ea typeface="HGGothicE" panose="020B0909000000000000" pitchFamily="49" charset="-128"/>
              </a:rPr>
              <a:t>Pacific First</a:t>
            </a:r>
            <a:br>
              <a:rPr lang="en-US" sz="1200" b="1" dirty="0">
                <a:latin typeface="HGGothicE" panose="020B0909000000000000" pitchFamily="49" charset="-128"/>
                <a:ea typeface="HGGothicE" panose="020B0909000000000000" pitchFamily="49" charset="-128"/>
              </a:rPr>
            </a:br>
            <a:r>
              <a:rPr lang="en-US" sz="1200" b="0" i="0" spc="0" dirty="0">
                <a:solidFill>
                  <a:srgbClr val="2B4B55">
                    <a:alpha val="100000"/>
                  </a:srgbClr>
                </a:solidFill>
                <a:latin typeface="HGGothicE" panose="020B0909000000000000" pitchFamily="49" charset="-128"/>
                <a:ea typeface="HGGothicE" panose="020B0909000000000000" pitchFamily="49" charset="-128"/>
              </a:rPr>
              <a:t>Built to support and share for a unified pacific.  </a:t>
            </a:r>
          </a:p>
        </p:txBody>
      </p:sp>
      <p:grpSp>
        <p:nvGrpSpPr>
          <p:cNvPr id="6" name="Group 6"/>
          <p:cNvGrpSpPr/>
          <p:nvPr/>
        </p:nvGrpSpPr>
        <p:grpSpPr>
          <a:xfrm rot="21600000">
            <a:off x="4019159" y="1430630"/>
            <a:ext cx="354158" cy="354158"/>
            <a:chOff x="4036100" y="1753524"/>
            <a:chExt cx="354158" cy="354158"/>
          </a:xfrm>
        </p:grpSpPr>
        <p:sp>
          <p:nvSpPr>
            <p:cNvPr id="5" name="Freeform 5"/>
            <p:cNvSpPr/>
            <p:nvPr/>
          </p:nvSpPr>
          <p:spPr>
            <a:xfrm>
              <a:off x="4036100" y="1753524"/>
              <a:ext cx="354158" cy="354158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2B4B55">
                <a:alpha val="17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21600000">
            <a:off x="4018882" y="2343649"/>
            <a:ext cx="354158" cy="354158"/>
            <a:chOff x="4035823" y="2666543"/>
            <a:chExt cx="354158" cy="354158"/>
          </a:xfrm>
        </p:grpSpPr>
        <p:sp>
          <p:nvSpPr>
            <p:cNvPr id="7" name="Freeform 7"/>
            <p:cNvSpPr/>
            <p:nvPr/>
          </p:nvSpPr>
          <p:spPr>
            <a:xfrm>
              <a:off x="4035823" y="2666543"/>
              <a:ext cx="354158" cy="354158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2B4B55">
                <a:alpha val="17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21600000">
            <a:off x="4027355" y="3272102"/>
            <a:ext cx="354158" cy="354158"/>
            <a:chOff x="4044296" y="3594996"/>
            <a:chExt cx="354158" cy="354158"/>
          </a:xfrm>
        </p:grpSpPr>
        <p:sp>
          <p:nvSpPr>
            <p:cNvPr id="9" name="Freeform 9"/>
            <p:cNvSpPr/>
            <p:nvPr/>
          </p:nvSpPr>
          <p:spPr>
            <a:xfrm>
              <a:off x="4044296" y="3594996"/>
              <a:ext cx="354158" cy="354158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2B4B55">
                <a:alpha val="17000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21600000">
            <a:off x="4026540" y="4101850"/>
            <a:ext cx="354158" cy="354158"/>
            <a:chOff x="4043481" y="4424744"/>
            <a:chExt cx="354158" cy="354158"/>
          </a:xfrm>
        </p:grpSpPr>
        <p:sp>
          <p:nvSpPr>
            <p:cNvPr id="11" name="Freeform 11"/>
            <p:cNvSpPr/>
            <p:nvPr/>
          </p:nvSpPr>
          <p:spPr>
            <a:xfrm>
              <a:off x="4043481" y="4424744"/>
              <a:ext cx="354158" cy="354158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2B4B55">
                <a:alpha val="17000"/>
              </a:srgbClr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4059793" y="1446727"/>
            <a:ext cx="273651" cy="2736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4066574" y="2383863"/>
            <a:ext cx="273651" cy="27365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rot="21600000">
            <a:off x="4042852" y="3288142"/>
            <a:ext cx="321956" cy="32195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 rot="21600000">
            <a:off x="4042827" y="4097830"/>
            <a:ext cx="305854" cy="30585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3A7D336-8434-99CB-93DF-9190207008F8}"/>
              </a:ext>
            </a:extLst>
          </p:cNvPr>
          <p:cNvSpPr/>
          <p:nvPr/>
        </p:nvSpPr>
        <p:spPr>
          <a:xfrm rot="16200000">
            <a:off x="3215807" y="531107"/>
            <a:ext cx="61974" cy="661102"/>
          </a:xfrm>
          <a:prstGeom prst="rect">
            <a:avLst/>
          </a:prstGeom>
          <a:solidFill>
            <a:srgbClr val="EAB15B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B41263-739B-78A3-9A98-DC3E21ABA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ECCBA4F1-DFC4-E351-0EFE-6223031E1F67}"/>
              </a:ext>
            </a:extLst>
          </p:cNvPr>
          <p:cNvSpPr txBox="1"/>
          <p:nvPr/>
        </p:nvSpPr>
        <p:spPr>
          <a:xfrm rot="21600000">
            <a:off x="581221" y="1173251"/>
            <a:ext cx="3640253" cy="996374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>
              <a:lnSpc>
                <a:spcPts val="1800"/>
              </a:lnSpc>
            </a:pPr>
            <a:r>
              <a:rPr lang="en-US" sz="1725" b="1" spc="75" dirty="0" err="1">
                <a:solidFill>
                  <a:srgbClr val="0C2344"/>
                </a:solidFill>
                <a:latin typeface="Montserrat ExtraBold" pitchFamily="2" charset="0"/>
              </a:rPr>
              <a:t>GovPNG</a:t>
            </a:r>
            <a:r>
              <a:rPr lang="en-US" sz="1725" b="1" spc="75" dirty="0">
                <a:solidFill>
                  <a:srgbClr val="0C2344"/>
                </a:solidFill>
                <a:latin typeface="Montserrat ExtraBold" pitchFamily="2" charset="0"/>
              </a:rPr>
              <a:t> Tech Stack &amp;  Implementation Framework</a:t>
            </a:r>
            <a:endParaRPr lang="en-US" sz="1725" b="1" i="0" spc="75" dirty="0">
              <a:solidFill>
                <a:srgbClr val="0C2344"/>
              </a:solidFill>
              <a:latin typeface="Montserrat Extra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287EC-BE15-324D-3118-99928CA5175C}"/>
              </a:ext>
            </a:extLst>
          </p:cNvPr>
          <p:cNvSpPr txBox="1"/>
          <p:nvPr/>
        </p:nvSpPr>
        <p:spPr>
          <a:xfrm>
            <a:off x="423747" y="2125272"/>
            <a:ext cx="37977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latin typeface="HGGothicE" panose="020B0909000000000000" pitchFamily="49" charset="-128"/>
                <a:ea typeface="HGGothicE" panose="020B0909000000000000" pitchFamily="49" charset="-128"/>
              </a:rPr>
              <a:t>A</a:t>
            </a:r>
            <a:r>
              <a:rPr lang="en-PG" sz="1400" dirty="0">
                <a:latin typeface="HGGothicE" panose="020B0909000000000000" pitchFamily="49" charset="-128"/>
                <a:ea typeface="HGGothicE" panose="020B0909000000000000" pitchFamily="49" charset="-128"/>
              </a:rPr>
              <a:t> national framework to guide the use of technology therefore enable a digital government for Papua New Guinea</a:t>
            </a:r>
          </a:p>
          <a:p>
            <a:pPr algn="just"/>
            <a:endParaRPr lang="en-PG" sz="1400" dirty="0">
              <a:latin typeface="HGGothicE" panose="020B0909000000000000" pitchFamily="49" charset="-128"/>
              <a:ea typeface="HGGothicE" panose="020B0909000000000000" pitchFamily="49" charset="-128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dirty="0">
                <a:latin typeface="HGGothicE" panose="020B0909000000000000" pitchFamily="49" charset="-128"/>
                <a:ea typeface="HGGothicE" panose="020B0909000000000000" pitchFamily="49" charset="-128"/>
              </a:rPr>
              <a:t>D</a:t>
            </a:r>
            <a:r>
              <a:rPr lang="en-PG" sz="1400" dirty="0">
                <a:latin typeface="HGGothicE" panose="020B0909000000000000" pitchFamily="49" charset="-128"/>
                <a:ea typeface="HGGothicE" panose="020B0909000000000000" pitchFamily="49" charset="-128"/>
              </a:rPr>
              <a:t>eveloping an Inclusive implementation framework to which all stakeholders can participate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6073D1-CF2D-5FD0-5237-190D28DB558C}"/>
              </a:ext>
            </a:extLst>
          </p:cNvPr>
          <p:cNvSpPr/>
          <p:nvPr/>
        </p:nvSpPr>
        <p:spPr>
          <a:xfrm rot="16200000">
            <a:off x="880785" y="1497536"/>
            <a:ext cx="61974" cy="661101"/>
          </a:xfrm>
          <a:prstGeom prst="rect">
            <a:avLst/>
          </a:prstGeom>
          <a:solidFill>
            <a:srgbClr val="EAB15B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D0C205-1CA8-1737-EA15-1727643A5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92"/>
          <a:stretch/>
        </p:blipFill>
        <p:spPr>
          <a:xfrm>
            <a:off x="4112987" y="131780"/>
            <a:ext cx="4658641" cy="482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6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>
            <a:extLst>
              <a:ext uri="{FF2B5EF4-FFF2-40B4-BE49-F238E27FC236}">
                <a16:creationId xmlns:a16="http://schemas.microsoft.com/office/drawing/2014/main" id="{E045FEB1-5819-C17D-AB00-BC3DA8406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15"/>
          <a:stretch/>
        </p:blipFill>
        <p:spPr>
          <a:xfrm>
            <a:off x="0" y="229957"/>
            <a:ext cx="9753600" cy="4958857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21600000">
            <a:off x="1223678" y="1170413"/>
            <a:ext cx="1720328" cy="242969"/>
            <a:chOff x="1223678" y="1170413"/>
            <a:chExt cx="1720328" cy="242969"/>
          </a:xfrm>
        </p:grpSpPr>
        <p:sp>
          <p:nvSpPr>
            <p:cNvPr id="5" name="Freeform 5"/>
            <p:cNvSpPr/>
            <p:nvPr/>
          </p:nvSpPr>
          <p:spPr>
            <a:xfrm>
              <a:off x="1223678" y="1170413"/>
              <a:ext cx="1720328" cy="242969"/>
            </a:xfrm>
            <a:custGeom>
              <a:avLst/>
              <a:gdLst/>
              <a:ahLst/>
              <a:cxnLst/>
              <a:rect l="0" t="0" r="0" b="0"/>
              <a:pathLst>
                <a:path w="304800" h="60455">
                  <a:moveTo>
                    <a:pt x="304800" y="40643"/>
                  </a:moveTo>
                  <a:cubicBezTo>
                    <a:pt x="304800" y="51578"/>
                    <a:pt x="295923" y="60455"/>
                    <a:pt x="284988" y="60455"/>
                  </a:cubicBezTo>
                  <a:lnTo>
                    <a:pt x="19802" y="60455"/>
                  </a:lnTo>
                  <a:cubicBezTo>
                    <a:pt x="8887" y="60455"/>
                    <a:pt x="0" y="51578"/>
                    <a:pt x="0" y="40643"/>
                  </a:cubicBezTo>
                  <a:lnTo>
                    <a:pt x="0" y="19802"/>
                  </a:lnTo>
                  <a:cubicBezTo>
                    <a:pt x="0" y="8868"/>
                    <a:pt x="8887" y="0"/>
                    <a:pt x="19802" y="0"/>
                  </a:cubicBezTo>
                  <a:lnTo>
                    <a:pt x="284988" y="0"/>
                  </a:lnTo>
                  <a:cubicBezTo>
                    <a:pt x="295923" y="0"/>
                    <a:pt x="304800" y="8868"/>
                    <a:pt x="304800" y="19802"/>
                  </a:cubicBezTo>
                  <a:lnTo>
                    <a:pt x="304800" y="40643"/>
                  </a:lnTo>
                  <a:close/>
                </a:path>
              </a:pathLst>
            </a:custGeom>
            <a:solidFill>
              <a:srgbClr val="74A0AF">
                <a:alpha val="100000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 rot="21600000">
            <a:off x="5896308" y="1157814"/>
            <a:ext cx="1720328" cy="242969"/>
            <a:chOff x="5896308" y="1157814"/>
            <a:chExt cx="1720328" cy="242969"/>
          </a:xfrm>
        </p:grpSpPr>
        <p:sp>
          <p:nvSpPr>
            <p:cNvPr id="8" name="Freeform 8"/>
            <p:cNvSpPr/>
            <p:nvPr/>
          </p:nvSpPr>
          <p:spPr>
            <a:xfrm>
              <a:off x="5896308" y="1157814"/>
              <a:ext cx="1720328" cy="242969"/>
            </a:xfrm>
            <a:custGeom>
              <a:avLst/>
              <a:gdLst/>
              <a:ahLst/>
              <a:cxnLst/>
              <a:rect l="0" t="0" r="0" b="0"/>
              <a:pathLst>
                <a:path w="304800" h="60455">
                  <a:moveTo>
                    <a:pt x="304800" y="40643"/>
                  </a:moveTo>
                  <a:cubicBezTo>
                    <a:pt x="304800" y="51578"/>
                    <a:pt x="295923" y="60455"/>
                    <a:pt x="284988" y="60455"/>
                  </a:cubicBezTo>
                  <a:lnTo>
                    <a:pt x="19802" y="60455"/>
                  </a:lnTo>
                  <a:cubicBezTo>
                    <a:pt x="8887" y="60455"/>
                    <a:pt x="0" y="51578"/>
                    <a:pt x="0" y="40643"/>
                  </a:cubicBezTo>
                  <a:lnTo>
                    <a:pt x="0" y="19802"/>
                  </a:lnTo>
                  <a:cubicBezTo>
                    <a:pt x="0" y="8868"/>
                    <a:pt x="8887" y="0"/>
                    <a:pt x="19802" y="0"/>
                  </a:cubicBezTo>
                  <a:lnTo>
                    <a:pt x="284988" y="0"/>
                  </a:lnTo>
                  <a:cubicBezTo>
                    <a:pt x="295923" y="0"/>
                    <a:pt x="304800" y="8868"/>
                    <a:pt x="304800" y="19802"/>
                  </a:cubicBezTo>
                  <a:lnTo>
                    <a:pt x="304800" y="40643"/>
                  </a:lnTo>
                  <a:close/>
                </a:path>
              </a:pathLst>
            </a:custGeom>
            <a:solidFill>
              <a:srgbClr val="426670">
                <a:alpha val="100000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21600000">
            <a:off x="212397" y="3696726"/>
            <a:ext cx="1720328" cy="242969"/>
            <a:chOff x="212397" y="3609638"/>
            <a:chExt cx="1720328" cy="242969"/>
          </a:xfrm>
        </p:grpSpPr>
        <p:sp>
          <p:nvSpPr>
            <p:cNvPr id="14" name="Freeform 14"/>
            <p:cNvSpPr/>
            <p:nvPr/>
          </p:nvSpPr>
          <p:spPr>
            <a:xfrm>
              <a:off x="212397" y="3609638"/>
              <a:ext cx="1720328" cy="242969"/>
            </a:xfrm>
            <a:custGeom>
              <a:avLst/>
              <a:gdLst/>
              <a:ahLst/>
              <a:cxnLst/>
              <a:rect l="0" t="0" r="0" b="0"/>
              <a:pathLst>
                <a:path w="304800" h="60455">
                  <a:moveTo>
                    <a:pt x="304800" y="40643"/>
                  </a:moveTo>
                  <a:cubicBezTo>
                    <a:pt x="304800" y="51578"/>
                    <a:pt x="295923" y="60455"/>
                    <a:pt x="284988" y="60455"/>
                  </a:cubicBezTo>
                  <a:lnTo>
                    <a:pt x="19802" y="60455"/>
                  </a:lnTo>
                  <a:cubicBezTo>
                    <a:pt x="8887" y="60455"/>
                    <a:pt x="0" y="51578"/>
                    <a:pt x="0" y="40643"/>
                  </a:cubicBezTo>
                  <a:lnTo>
                    <a:pt x="0" y="19802"/>
                  </a:lnTo>
                  <a:cubicBezTo>
                    <a:pt x="0" y="8868"/>
                    <a:pt x="8887" y="0"/>
                    <a:pt x="19802" y="0"/>
                  </a:cubicBezTo>
                  <a:lnTo>
                    <a:pt x="284988" y="0"/>
                  </a:lnTo>
                  <a:cubicBezTo>
                    <a:pt x="295923" y="0"/>
                    <a:pt x="304800" y="8868"/>
                    <a:pt x="304800" y="19802"/>
                  </a:cubicBezTo>
                  <a:lnTo>
                    <a:pt x="304800" y="40643"/>
                  </a:lnTo>
                  <a:close/>
                </a:path>
              </a:pathLst>
            </a:custGeom>
            <a:solidFill>
              <a:srgbClr val="4D8B9D">
                <a:alpha val="100000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 rot="21600000">
            <a:off x="282262" y="3775584"/>
            <a:ext cx="1590456" cy="101366"/>
          </a:xfrm>
          <a:prstGeom prst="rect">
            <a:avLst/>
          </a:prstGeom>
        </p:spPr>
        <p:txBody>
          <a:bodyPr lIns="0" tIns="10800" rIns="0" bIns="0" rtlCol="0" anchor="t"/>
          <a:lstStyle/>
          <a:p>
            <a:pPr algn="ctr">
              <a:lnSpc>
                <a:spcPts val="762"/>
              </a:lnSpc>
            </a:pPr>
            <a:r>
              <a:rPr lang="en-US" sz="762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EGOVERNMENT PORTALS</a:t>
            </a:r>
          </a:p>
        </p:txBody>
      </p:sp>
      <p:sp>
        <p:nvSpPr>
          <p:cNvPr id="20" name="TextBox 20"/>
          <p:cNvSpPr txBox="1"/>
          <p:nvPr/>
        </p:nvSpPr>
        <p:spPr>
          <a:xfrm rot="21600000">
            <a:off x="1398930" y="428384"/>
            <a:ext cx="7203601" cy="4641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710"/>
              </a:lnSpc>
            </a:pPr>
            <a:r>
              <a:rPr lang="en-US" sz="1600" b="1" spc="75" dirty="0">
                <a:solidFill>
                  <a:srgbClr val="0C2344"/>
                </a:solidFill>
                <a:latin typeface="Montserrat ExtraBold" pitchFamily="2" charset="0"/>
              </a:rPr>
              <a:t>BUILDING </a:t>
            </a:r>
            <a:r>
              <a:rPr lang="en-US" sz="1600" b="1" i="0" spc="75" dirty="0">
                <a:solidFill>
                  <a:srgbClr val="0C2344"/>
                </a:solidFill>
                <a:latin typeface="Montserrat ExtraBold" pitchFamily="2" charset="0"/>
              </a:rPr>
              <a:t>DIGITAL PUBLIC INFRASTRUCTURE AROUND THE EGOVERNMENT PORTAL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739184" y="4412253"/>
            <a:ext cx="853800" cy="853800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 rot="21600000">
            <a:off x="72222" y="2113423"/>
            <a:ext cx="429877" cy="90589"/>
          </a:xfrm>
          <a:prstGeom prst="rect">
            <a:avLst/>
          </a:prstGeom>
        </p:spPr>
        <p:txBody>
          <a:bodyPr lIns="0" tIns="10800" rIns="0" bIns="0" rtlCol="0" anchor="t"/>
          <a:lstStyle/>
          <a:p>
            <a:pPr algn="ctr">
              <a:lnSpc>
                <a:spcPts val="713"/>
              </a:lnSpc>
            </a:pPr>
            <a:r>
              <a:rPr lang="en-US" sz="713" b="0" i="0" spc="0" dirty="0" err="1">
                <a:solidFill>
                  <a:srgbClr val="000000">
                    <a:alpha val="100000"/>
                  </a:srgbClr>
                </a:solidFill>
                <a:latin typeface="HGGothicE" panose="020B0909000000000000" pitchFamily="49" charset="-128"/>
                <a:ea typeface="HGGothicE" panose="020B0909000000000000" pitchFamily="49" charset="-128"/>
              </a:rPr>
              <a:t>ePolice</a:t>
            </a:r>
            <a:r>
              <a:rPr lang="en-US" sz="713" b="0" i="0" spc="0" dirty="0">
                <a:solidFill>
                  <a:srgbClr val="000000">
                    <a:alpha val="100000"/>
                  </a:srgbClr>
                </a:solidFill>
                <a:latin typeface="HGGothicE" panose="020B0909000000000000" pitchFamily="49" charset="-128"/>
                <a:ea typeface="HGGothicE" panose="020B0909000000000000" pitchFamily="49" charset="-128"/>
              </a:rPr>
              <a:t> </a:t>
            </a:r>
          </a:p>
        </p:txBody>
      </p:sp>
      <p:sp>
        <p:nvSpPr>
          <p:cNvPr id="37" name="TextBox 37"/>
          <p:cNvSpPr txBox="1"/>
          <p:nvPr/>
        </p:nvSpPr>
        <p:spPr>
          <a:xfrm rot="21600000">
            <a:off x="228236" y="4076105"/>
            <a:ext cx="1823938" cy="190287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1050"/>
              </a:lnSpc>
            </a:pPr>
            <a:r>
              <a:rPr lang="en-US" sz="1050" dirty="0">
                <a:solidFill>
                  <a:srgbClr val="000000">
                    <a:alpha val="100000"/>
                  </a:srgbClr>
                </a:solidFill>
                <a:latin typeface="HGGothicE" panose="020B0909000000000000" pitchFamily="49" charset="-128"/>
                <a:ea typeface="HGGothicE" panose="020B0909000000000000" pitchFamily="49" charset="-128"/>
              </a:rPr>
              <a:t>G2C </a:t>
            </a:r>
            <a:r>
              <a:rPr lang="en-US" sz="1050" b="0" i="0" spc="0" dirty="0">
                <a:solidFill>
                  <a:srgbClr val="000000">
                    <a:alpha val="100000"/>
                  </a:srgbClr>
                </a:solidFill>
                <a:latin typeface="HGGothicE" panose="020B0909000000000000" pitchFamily="49" charset="-128"/>
                <a:ea typeface="HGGothicE" panose="020B0909000000000000" pitchFamily="49" charset="-128"/>
              </a:rPr>
              <a:t>User Interface</a:t>
            </a:r>
          </a:p>
        </p:txBody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2465051" y="4658559"/>
            <a:ext cx="342862" cy="34286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2658809" y="4661188"/>
            <a:ext cx="342862" cy="342862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2859272" y="4661188"/>
            <a:ext cx="342862" cy="342862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3053563" y="4663817"/>
            <a:ext cx="342862" cy="342862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3225003" y="4663855"/>
            <a:ext cx="342862" cy="342862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2293477" y="4668345"/>
            <a:ext cx="342862" cy="342862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2122693" y="4668355"/>
            <a:ext cx="342862" cy="342862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1951444" y="4662687"/>
            <a:ext cx="342862" cy="342862"/>
          </a:xfrm>
          <a:prstGeom prst="rect">
            <a:avLst/>
          </a:prstGeom>
        </p:spPr>
      </p:pic>
      <p:sp>
        <p:nvSpPr>
          <p:cNvPr id="77" name="TextBox 77"/>
          <p:cNvSpPr txBox="1"/>
          <p:nvPr/>
        </p:nvSpPr>
        <p:spPr>
          <a:xfrm rot="21600000">
            <a:off x="72257" y="2676732"/>
            <a:ext cx="426252" cy="85725"/>
          </a:xfrm>
          <a:prstGeom prst="rect">
            <a:avLst/>
          </a:prstGeom>
        </p:spPr>
        <p:txBody>
          <a:bodyPr lIns="0" tIns="10800" rIns="0" bIns="0" rtlCol="0" anchor="t"/>
          <a:lstStyle/>
          <a:p>
            <a:pPr algn="ctr">
              <a:lnSpc>
                <a:spcPts val="638"/>
              </a:lnSpc>
            </a:pPr>
            <a:r>
              <a:rPr lang="en-US" sz="638" b="0" i="0" spc="0" dirty="0">
                <a:solidFill>
                  <a:srgbClr val="000000">
                    <a:alpha val="100000"/>
                  </a:srgbClr>
                </a:solidFill>
                <a:latin typeface="HGGothicE" panose="020B0909000000000000" pitchFamily="49" charset="-128"/>
                <a:ea typeface="HGGothicE" panose="020B0909000000000000" pitchFamily="49" charset="-128"/>
              </a:rPr>
              <a:t>Pay Bills </a:t>
            </a:r>
          </a:p>
        </p:txBody>
      </p:sp>
      <p:sp>
        <p:nvSpPr>
          <p:cNvPr id="79" name="TextBox 79"/>
          <p:cNvSpPr txBox="1"/>
          <p:nvPr/>
        </p:nvSpPr>
        <p:spPr>
          <a:xfrm rot="21600000">
            <a:off x="-228787" y="3245377"/>
            <a:ext cx="1080075" cy="85015"/>
          </a:xfrm>
          <a:prstGeom prst="rect">
            <a:avLst/>
          </a:prstGeom>
        </p:spPr>
        <p:txBody>
          <a:bodyPr lIns="0" tIns="10800" rIns="0" bIns="0" rtlCol="0" anchor="t"/>
          <a:lstStyle/>
          <a:p>
            <a:pPr algn="ctr">
              <a:lnSpc>
                <a:spcPts val="778"/>
              </a:lnSpc>
            </a:pPr>
            <a:r>
              <a:rPr lang="en-US" sz="778" b="0" i="0" spc="0" dirty="0">
                <a:solidFill>
                  <a:srgbClr val="000000">
                    <a:alpha val="100000"/>
                  </a:srgbClr>
                </a:solidFill>
                <a:latin typeface="HGGothicE" panose="020B0909000000000000" pitchFamily="49" charset="-128"/>
                <a:ea typeface="HGGothicE" panose="020B0909000000000000" pitchFamily="49" charset="-128"/>
              </a:rPr>
              <a:t>Education</a:t>
            </a:r>
            <a:r>
              <a:rPr lang="en-US" sz="778" b="0" i="0" spc="0" dirty="0">
                <a:solidFill>
                  <a:srgbClr val="000000">
                    <a:alpha val="100000"/>
                  </a:srgbClr>
                </a:solidFill>
                <a:latin typeface="Open Sans"/>
              </a:rPr>
              <a:t> </a:t>
            </a:r>
          </a:p>
        </p:txBody>
      </p:sp>
      <p:pic>
        <p:nvPicPr>
          <p:cNvPr id="81" name="Picture 50">
            <a:extLst>
              <a:ext uri="{FF2B5EF4-FFF2-40B4-BE49-F238E27FC236}">
                <a16:creationId xmlns:a16="http://schemas.microsoft.com/office/drawing/2014/main" id="{72D6BD3C-4B3E-72FE-9F7F-1D7279F49B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rot="21600000">
            <a:off x="8458214" y="4408531"/>
            <a:ext cx="542925" cy="542925"/>
          </a:xfrm>
          <a:prstGeom prst="rect">
            <a:avLst/>
          </a:prstGeom>
        </p:spPr>
      </p:pic>
      <p:pic>
        <p:nvPicPr>
          <p:cNvPr id="82" name="Picture 51">
            <a:extLst>
              <a:ext uri="{FF2B5EF4-FFF2-40B4-BE49-F238E27FC236}">
                <a16:creationId xmlns:a16="http://schemas.microsoft.com/office/drawing/2014/main" id="{22936700-5DC1-0A0C-2456-74CE95165F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 rot="21600000">
            <a:off x="7659658" y="4377832"/>
            <a:ext cx="523875" cy="581025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FF506429-DAA1-4C65-AED9-0B629468D16E}"/>
              </a:ext>
            </a:extLst>
          </p:cNvPr>
          <p:cNvGrpSpPr/>
          <p:nvPr/>
        </p:nvGrpSpPr>
        <p:grpSpPr>
          <a:xfrm>
            <a:off x="580048" y="1198359"/>
            <a:ext cx="8944051" cy="3520684"/>
            <a:chOff x="580048" y="1198359"/>
            <a:chExt cx="8944051" cy="3520684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7">
              <a:alphaModFix/>
            </a:blip>
            <a:srcRect/>
            <a:stretch>
              <a:fillRect/>
            </a:stretch>
          </p:blipFill>
          <p:spPr>
            <a:xfrm rot="21600000">
              <a:off x="580259" y="3031586"/>
              <a:ext cx="3248025" cy="5334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7">
              <a:alphaModFix/>
            </a:blip>
            <a:srcRect/>
            <a:stretch>
              <a:fillRect/>
            </a:stretch>
          </p:blipFill>
          <p:spPr>
            <a:xfrm rot="21600000">
              <a:off x="582449" y="2448125"/>
              <a:ext cx="3248025" cy="5334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alphaModFix/>
            </a:blip>
            <a:srcRect/>
            <a:stretch>
              <a:fillRect/>
            </a:stretch>
          </p:blipFill>
          <p:spPr>
            <a:xfrm rot="21600000">
              <a:off x="582541" y="1866738"/>
              <a:ext cx="3248025" cy="533400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 rot="21600000">
              <a:off x="1293535" y="1240793"/>
              <a:ext cx="1590456" cy="101366"/>
            </a:xfrm>
            <a:prstGeom prst="rect">
              <a:avLst/>
            </a:prstGeom>
          </p:spPr>
          <p:txBody>
            <a:bodyPr lIns="0" tIns="10800" rIns="0" bIns="0" rtlCol="0" anchor="t"/>
            <a:lstStyle/>
            <a:p>
              <a:pPr algn="ctr">
                <a:lnSpc>
                  <a:spcPts val="762"/>
                </a:lnSpc>
              </a:pPr>
              <a:r>
                <a:rPr lang="en-US" sz="762" b="1" i="0" spc="0">
                  <a:solidFill>
                    <a:srgbClr val="FFFFFF">
                      <a:alpha val="100000"/>
                    </a:srgbClr>
                  </a:solidFill>
                  <a:latin typeface="Montserrat"/>
                </a:rPr>
                <a:t>DIGITAL SERVICES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 rot="21600000">
              <a:off x="5966150" y="1236656"/>
              <a:ext cx="1590456" cy="101366"/>
            </a:xfrm>
            <a:prstGeom prst="rect">
              <a:avLst/>
            </a:prstGeom>
          </p:spPr>
          <p:txBody>
            <a:bodyPr lIns="0" tIns="10800" rIns="0" bIns="0" rtlCol="0" anchor="t"/>
            <a:lstStyle/>
            <a:p>
              <a:pPr algn="ctr">
                <a:lnSpc>
                  <a:spcPts val="762"/>
                </a:lnSpc>
              </a:pPr>
              <a:r>
                <a:rPr lang="en-US" sz="762" b="1" i="0" spc="0" dirty="0">
                  <a:solidFill>
                    <a:srgbClr val="FFFFFF">
                      <a:alpha val="100000"/>
                    </a:srgbClr>
                  </a:solidFill>
                  <a:latin typeface="Montserrat"/>
                </a:rPr>
                <a:t>SHARED MICRO SERVICES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 rot="21600000">
              <a:off x="7933643" y="1198359"/>
              <a:ext cx="1590456" cy="202808"/>
            </a:xfrm>
            <a:prstGeom prst="rect">
              <a:avLst/>
            </a:prstGeom>
          </p:spPr>
          <p:txBody>
            <a:bodyPr lIns="0" tIns="10800" rIns="0" bIns="0" rtlCol="0" anchor="t"/>
            <a:lstStyle/>
            <a:p>
              <a:pPr algn="ctr">
                <a:lnSpc>
                  <a:spcPts val="762"/>
                </a:lnSpc>
              </a:pPr>
              <a:r>
                <a:rPr lang="en-US" sz="762" b="1" i="0" spc="0">
                  <a:solidFill>
                    <a:srgbClr val="FFFFFF">
                      <a:alpha val="100000"/>
                    </a:srgbClr>
                  </a:solidFill>
                  <a:latin typeface="Montserrat"/>
                </a:rPr>
                <a:t>HOSTING AND COMMS INFRASTRUCTURE</a:t>
              </a:r>
            </a:p>
          </p:txBody>
        </p:sp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8">
              <a:alphaModFix/>
            </a:blip>
            <a:srcRect/>
            <a:stretch>
              <a:fillRect/>
            </a:stretch>
          </p:blipFill>
          <p:spPr>
            <a:xfrm rot="21600000">
              <a:off x="3195809" y="1882358"/>
              <a:ext cx="516059" cy="516059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8">
              <a:alphaModFix/>
            </a:blip>
            <a:srcRect/>
            <a:stretch>
              <a:fillRect/>
            </a:stretch>
          </p:blipFill>
          <p:spPr>
            <a:xfrm rot="21600000">
              <a:off x="3196304" y="2455311"/>
              <a:ext cx="516059" cy="516059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8">
              <a:alphaModFix/>
            </a:blip>
            <a:srcRect/>
            <a:stretch>
              <a:fillRect/>
            </a:stretch>
          </p:blipFill>
          <p:spPr>
            <a:xfrm rot="21600000">
              <a:off x="3196161" y="3022086"/>
              <a:ext cx="516059" cy="516059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9">
              <a:alphaModFix/>
            </a:blip>
            <a:srcRect/>
            <a:stretch>
              <a:fillRect/>
            </a:stretch>
          </p:blipFill>
          <p:spPr>
            <a:xfrm rot="21600000">
              <a:off x="1215142" y="1942565"/>
              <a:ext cx="387045" cy="387045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9">
              <a:alphaModFix/>
            </a:blip>
            <a:srcRect/>
            <a:stretch>
              <a:fillRect/>
            </a:stretch>
          </p:blipFill>
          <p:spPr>
            <a:xfrm rot="21600000">
              <a:off x="1205408" y="2507414"/>
              <a:ext cx="387045" cy="387045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9">
              <a:alphaModFix/>
            </a:blip>
            <a:srcRect/>
            <a:stretch>
              <a:fillRect/>
            </a:stretch>
          </p:blipFill>
          <p:spPr>
            <a:xfrm rot="21600000">
              <a:off x="1205932" y="3082467"/>
              <a:ext cx="387045" cy="387045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0">
              <a:alphaModFix/>
            </a:blip>
            <a:srcRect/>
            <a:stretch>
              <a:fillRect/>
            </a:stretch>
          </p:blipFill>
          <p:spPr>
            <a:xfrm rot="21600000">
              <a:off x="4697497" y="2221068"/>
              <a:ext cx="448872" cy="448872"/>
            </a:xfrm>
            <a:prstGeom prst="rect">
              <a:avLst/>
            </a:prstGeom>
          </p:spPr>
        </p:pic>
        <p:sp>
          <p:nvSpPr>
            <p:cNvPr id="32" name="TextBox 32"/>
            <p:cNvSpPr txBox="1"/>
            <p:nvPr/>
          </p:nvSpPr>
          <p:spPr>
            <a:xfrm rot="21600000">
              <a:off x="4697905" y="2709386"/>
              <a:ext cx="412128" cy="281689"/>
            </a:xfrm>
            <a:prstGeom prst="rect">
              <a:avLst/>
            </a:prstGeom>
          </p:spPr>
          <p:txBody>
            <a:bodyPr lIns="0" tIns="32400" rIns="0" bIns="0" rtlCol="0" anchor="t"/>
            <a:lstStyle/>
            <a:p>
              <a:pPr algn="ctr">
                <a:lnSpc>
                  <a:spcPts val="2218"/>
                </a:lnSpc>
              </a:pPr>
              <a:r>
                <a:rPr lang="en-US" sz="2218" b="0" i="0" spc="0">
                  <a:solidFill>
                    <a:srgbClr val="000000">
                      <a:alpha val="100000"/>
                    </a:srgbClr>
                  </a:solidFill>
                  <a:latin typeface="Open Sans"/>
                </a:rPr>
                <a:t>...</a:t>
              </a:r>
            </a:p>
          </p:txBody>
        </p:sp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1">
              <a:alphaModFix/>
            </a:blip>
            <a:srcRect/>
            <a:stretch>
              <a:fillRect/>
            </a:stretch>
          </p:blipFill>
          <p:spPr>
            <a:xfrm rot="21600000">
              <a:off x="689520" y="1946606"/>
              <a:ext cx="374847" cy="374847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580048" y="1520170"/>
              <a:ext cx="1074000" cy="343709"/>
            </a:xfrm>
            <a:prstGeom prst="rect">
              <a:avLst/>
            </a:prstGeom>
          </p:spPr>
          <p:txBody>
            <a:bodyPr lIns="0" tIns="14400" rIns="0" bIns="0" rtlCol="0" anchor="t"/>
            <a:lstStyle/>
            <a:p>
              <a:pPr algn="ctr">
                <a:lnSpc>
                  <a:spcPts val="1050"/>
                </a:lnSpc>
              </a:pPr>
              <a:r>
                <a:rPr lang="en-US" sz="1050" b="0" i="0" spc="0" dirty="0">
                  <a:solidFill>
                    <a:srgbClr val="000000">
                      <a:alpha val="100000"/>
                    </a:srgbClr>
                  </a:solidFill>
                  <a:latin typeface="HGGothicE" panose="020B0909000000000000" pitchFamily="49" charset="-128"/>
                  <a:ea typeface="HGGothicE" panose="020B0909000000000000" pitchFamily="49" charset="-128"/>
                </a:rPr>
                <a:t>Government</a:t>
              </a:r>
            </a:p>
            <a:p>
              <a:pPr algn="ctr">
                <a:lnSpc>
                  <a:spcPts val="1050"/>
                </a:lnSpc>
              </a:pPr>
              <a:r>
                <a:rPr lang="en-US" sz="1050" b="0" i="0" spc="0" dirty="0">
                  <a:solidFill>
                    <a:srgbClr val="000000">
                      <a:alpha val="100000"/>
                    </a:srgbClr>
                  </a:solidFill>
                  <a:latin typeface="HGGothicE" panose="020B0909000000000000" pitchFamily="49" charset="-128"/>
                  <a:ea typeface="HGGothicE" panose="020B0909000000000000" pitchFamily="49" charset="-128"/>
                </a:rPr>
                <a:t>User Interface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2943577" y="1575675"/>
              <a:ext cx="1074000" cy="213823"/>
            </a:xfrm>
            <a:prstGeom prst="rect">
              <a:avLst/>
            </a:prstGeom>
          </p:spPr>
          <p:txBody>
            <a:bodyPr lIns="0" tIns="14400" rIns="0" bIns="0" rtlCol="0" anchor="t"/>
            <a:lstStyle/>
            <a:p>
              <a:pPr algn="ctr">
                <a:lnSpc>
                  <a:spcPts val="1050"/>
                </a:lnSpc>
              </a:pPr>
              <a:r>
                <a:rPr lang="en-US" sz="1050" b="0" i="0" spc="0" dirty="0">
                  <a:solidFill>
                    <a:srgbClr val="000000">
                      <a:alpha val="100000"/>
                    </a:srgbClr>
                  </a:solidFill>
                  <a:latin typeface="HGGothicE" panose="020B0909000000000000" pitchFamily="49" charset="-128"/>
                  <a:ea typeface="HGGothicE" panose="020B0909000000000000" pitchFamily="49" charset="-128"/>
                </a:rPr>
                <a:t>Back-End</a:t>
              </a:r>
            </a:p>
          </p:txBody>
        </p:sp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12">
              <a:alphaModFix/>
            </a:blip>
            <a:srcRect/>
            <a:stretch>
              <a:fillRect/>
            </a:stretch>
          </p:blipFill>
          <p:spPr>
            <a:xfrm rot="21600000">
              <a:off x="2080125" y="2557799"/>
              <a:ext cx="341251" cy="341251"/>
            </a:xfrm>
            <a:prstGeom prst="rect">
              <a:avLst/>
            </a:prstGeom>
          </p:spPr>
        </p:pic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2">
              <a:alphaModFix/>
            </a:blip>
            <a:srcRect/>
            <a:stretch>
              <a:fillRect/>
            </a:stretch>
          </p:blipFill>
          <p:spPr>
            <a:xfrm rot="21600000">
              <a:off x="2472401" y="2557799"/>
              <a:ext cx="341251" cy="341251"/>
            </a:xfrm>
            <a:prstGeom prst="rect">
              <a:avLst/>
            </a:prstGeom>
          </p:spPr>
        </p:pic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12">
              <a:alphaModFix/>
            </a:blip>
            <a:srcRect/>
            <a:stretch>
              <a:fillRect/>
            </a:stretch>
          </p:blipFill>
          <p:spPr>
            <a:xfrm rot="21600000">
              <a:off x="2273003" y="2557802"/>
              <a:ext cx="341251" cy="341251"/>
            </a:xfrm>
            <a:prstGeom prst="rect">
              <a:avLst/>
            </a:prstGeom>
          </p:spPr>
        </p:pic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4">
              <a:alphaModFix/>
            </a:blip>
            <a:srcRect/>
            <a:stretch>
              <a:fillRect/>
            </a:stretch>
          </p:blipFill>
          <p:spPr>
            <a:xfrm rot="16140062">
              <a:off x="3283468" y="4029366"/>
              <a:ext cx="342862" cy="342862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4">
              <a:alphaModFix/>
            </a:blip>
            <a:srcRect/>
            <a:stretch>
              <a:fillRect/>
            </a:stretch>
          </p:blipFill>
          <p:spPr>
            <a:xfrm rot="16140062">
              <a:off x="3283477" y="4204731"/>
              <a:ext cx="342862" cy="342862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4">
              <a:alphaModFix/>
            </a:blip>
            <a:srcRect/>
            <a:stretch>
              <a:fillRect/>
            </a:stretch>
          </p:blipFill>
          <p:spPr>
            <a:xfrm rot="16140062">
              <a:off x="3290688" y="4376181"/>
              <a:ext cx="342862" cy="342862"/>
            </a:xfrm>
            <a:prstGeom prst="rect">
              <a:avLst/>
            </a:prstGeom>
          </p:spPr>
        </p:pic>
        <p:pic>
          <p:nvPicPr>
            <p:cNvPr id="51" name="Picture 51"/>
            <p:cNvPicPr>
              <a:picLocks noChangeAspect="1"/>
            </p:cNvPicPr>
            <p:nvPr/>
          </p:nvPicPr>
          <p:blipFill>
            <a:blip r:embed="rId4">
              <a:alphaModFix/>
            </a:blip>
            <a:srcRect/>
            <a:stretch>
              <a:fillRect/>
            </a:stretch>
          </p:blipFill>
          <p:spPr>
            <a:xfrm rot="16140062">
              <a:off x="3282753" y="3860558"/>
              <a:ext cx="342862" cy="342862"/>
            </a:xfrm>
            <a:prstGeom prst="rect">
              <a:avLst/>
            </a:prstGeom>
          </p:spPr>
        </p:pic>
        <p:pic>
          <p:nvPicPr>
            <p:cNvPr id="52" name="Picture 52"/>
            <p:cNvPicPr>
              <a:picLocks noChangeAspect="1"/>
            </p:cNvPicPr>
            <p:nvPr/>
          </p:nvPicPr>
          <p:blipFill>
            <a:blip r:embed="rId4">
              <a:alphaModFix/>
            </a:blip>
            <a:srcRect/>
            <a:stretch>
              <a:fillRect/>
            </a:stretch>
          </p:blipFill>
          <p:spPr>
            <a:xfrm rot="16140062">
              <a:off x="3282434" y="3695862"/>
              <a:ext cx="342862" cy="342862"/>
            </a:xfrm>
            <a:prstGeom prst="rect">
              <a:avLst/>
            </a:prstGeom>
          </p:spPr>
        </p:pic>
        <p:pic>
          <p:nvPicPr>
            <p:cNvPr id="56" name="Picture 56"/>
            <p:cNvPicPr>
              <a:picLocks noChangeAspect="1"/>
            </p:cNvPicPr>
            <p:nvPr/>
          </p:nvPicPr>
          <p:blipFill>
            <a:blip r:embed="rId12">
              <a:alphaModFix/>
            </a:blip>
            <a:srcRect/>
            <a:stretch>
              <a:fillRect/>
            </a:stretch>
          </p:blipFill>
          <p:spPr>
            <a:xfrm rot="21600000">
              <a:off x="2080165" y="3113844"/>
              <a:ext cx="341251" cy="341251"/>
            </a:xfrm>
            <a:prstGeom prst="rect">
              <a:avLst/>
            </a:prstGeom>
          </p:spPr>
        </p:pic>
        <p:pic>
          <p:nvPicPr>
            <p:cNvPr id="57" name="Picture 57"/>
            <p:cNvPicPr>
              <a:picLocks noChangeAspect="1"/>
            </p:cNvPicPr>
            <p:nvPr/>
          </p:nvPicPr>
          <p:blipFill>
            <a:blip r:embed="rId12">
              <a:alphaModFix/>
            </a:blip>
            <a:srcRect/>
            <a:stretch>
              <a:fillRect/>
            </a:stretch>
          </p:blipFill>
          <p:spPr>
            <a:xfrm rot="21600000">
              <a:off x="2472442" y="3113844"/>
              <a:ext cx="341251" cy="341251"/>
            </a:xfrm>
            <a:prstGeom prst="rect">
              <a:avLst/>
            </a:prstGeom>
          </p:spPr>
        </p:pic>
        <p:pic>
          <p:nvPicPr>
            <p:cNvPr id="58" name="Picture 58"/>
            <p:cNvPicPr>
              <a:picLocks noChangeAspect="1"/>
            </p:cNvPicPr>
            <p:nvPr/>
          </p:nvPicPr>
          <p:blipFill>
            <a:blip r:embed="rId12">
              <a:alphaModFix/>
            </a:blip>
            <a:srcRect/>
            <a:stretch>
              <a:fillRect/>
            </a:stretch>
          </p:blipFill>
          <p:spPr>
            <a:xfrm rot="21600000">
              <a:off x="2273046" y="3113844"/>
              <a:ext cx="341251" cy="341251"/>
            </a:xfrm>
            <a:prstGeom prst="rect">
              <a:avLst/>
            </a:prstGeom>
          </p:spPr>
        </p:pic>
        <p:pic>
          <p:nvPicPr>
            <p:cNvPr id="59" name="Picture 59"/>
            <p:cNvPicPr>
              <a:picLocks noChangeAspect="1"/>
            </p:cNvPicPr>
            <p:nvPr/>
          </p:nvPicPr>
          <p:blipFill>
            <a:blip r:embed="rId12">
              <a:alphaModFix/>
            </a:blip>
            <a:srcRect/>
            <a:stretch>
              <a:fillRect/>
            </a:stretch>
          </p:blipFill>
          <p:spPr>
            <a:xfrm rot="21600000">
              <a:off x="2054990" y="1969762"/>
              <a:ext cx="341251" cy="341251"/>
            </a:xfrm>
            <a:prstGeom prst="rect">
              <a:avLst/>
            </a:prstGeom>
          </p:spPr>
        </p:pic>
        <p:pic>
          <p:nvPicPr>
            <p:cNvPr id="60" name="Picture 60"/>
            <p:cNvPicPr>
              <a:picLocks noChangeAspect="1"/>
            </p:cNvPicPr>
            <p:nvPr/>
          </p:nvPicPr>
          <p:blipFill>
            <a:blip r:embed="rId12">
              <a:alphaModFix/>
            </a:blip>
            <a:srcRect/>
            <a:stretch>
              <a:fillRect/>
            </a:stretch>
          </p:blipFill>
          <p:spPr>
            <a:xfrm rot="21600000">
              <a:off x="2447268" y="1969762"/>
              <a:ext cx="341251" cy="341251"/>
            </a:xfrm>
            <a:prstGeom prst="rect">
              <a:avLst/>
            </a:prstGeom>
          </p:spPr>
        </p:pic>
        <p:pic>
          <p:nvPicPr>
            <p:cNvPr id="61" name="Picture 61"/>
            <p:cNvPicPr>
              <a:picLocks noChangeAspect="1"/>
            </p:cNvPicPr>
            <p:nvPr/>
          </p:nvPicPr>
          <p:blipFill>
            <a:blip r:embed="rId12">
              <a:alphaModFix/>
            </a:blip>
            <a:srcRect/>
            <a:stretch>
              <a:fillRect/>
            </a:stretch>
          </p:blipFill>
          <p:spPr>
            <a:xfrm rot="21600000">
              <a:off x="2247871" y="1969762"/>
              <a:ext cx="341251" cy="341251"/>
            </a:xfrm>
            <a:prstGeom prst="rect">
              <a:avLst/>
            </a:prstGeom>
          </p:spPr>
        </p:pic>
        <p:sp>
          <p:nvSpPr>
            <p:cNvPr id="62" name="TextBox 62"/>
            <p:cNvSpPr txBox="1"/>
            <p:nvPr/>
          </p:nvSpPr>
          <p:spPr>
            <a:xfrm>
              <a:off x="4997380" y="1584796"/>
              <a:ext cx="1750275" cy="192259"/>
            </a:xfrm>
            <a:prstGeom prst="rect">
              <a:avLst/>
            </a:prstGeom>
          </p:spPr>
          <p:txBody>
            <a:bodyPr lIns="0" tIns="14400" rIns="0" bIns="0" rtlCol="0" anchor="t"/>
            <a:lstStyle/>
            <a:p>
              <a:pPr algn="ctr">
                <a:lnSpc>
                  <a:spcPts val="1050"/>
                </a:lnSpc>
              </a:pPr>
              <a:r>
                <a:rPr lang="en-US" sz="1050" b="0" i="0" spc="0" dirty="0">
                  <a:solidFill>
                    <a:srgbClr val="000000">
                      <a:alpha val="100000"/>
                    </a:srgbClr>
                  </a:solidFill>
                  <a:latin typeface="HGGothicE" panose="020B0909000000000000" pitchFamily="49" charset="-128"/>
                  <a:ea typeface="HGGothicE" panose="020B0909000000000000" pitchFamily="49" charset="-128"/>
                </a:rPr>
                <a:t>Reusable Building Blocks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 rot="21600000">
              <a:off x="6563820" y="2119771"/>
              <a:ext cx="693000" cy="133350"/>
            </a:xfrm>
            <a:prstGeom prst="rect">
              <a:avLst/>
            </a:prstGeom>
          </p:spPr>
          <p:txBody>
            <a:bodyPr lIns="0" tIns="14400" rIns="0" bIns="0" rtlCol="0" anchor="t"/>
            <a:lstStyle/>
            <a:p>
              <a:pPr algn="ctr">
                <a:lnSpc>
                  <a:spcPts val="1050"/>
                </a:lnSpc>
              </a:pPr>
              <a:r>
                <a:rPr lang="en-US" sz="1050" b="0" i="0" spc="0" dirty="0">
                  <a:solidFill>
                    <a:srgbClr val="000000">
                      <a:alpha val="100000"/>
                    </a:srgbClr>
                  </a:solidFill>
                  <a:latin typeface="HGGothicE" panose="020B0909000000000000" pitchFamily="49" charset="-128"/>
                  <a:ea typeface="HGGothicE" panose="020B0909000000000000" pitchFamily="49" charset="-128"/>
                </a:rPr>
                <a:t>Identity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 rot="21600000">
              <a:off x="6615960" y="2695329"/>
              <a:ext cx="693000" cy="133350"/>
            </a:xfrm>
            <a:prstGeom prst="rect">
              <a:avLst/>
            </a:prstGeom>
          </p:spPr>
          <p:txBody>
            <a:bodyPr lIns="0" tIns="14400" rIns="0" bIns="0" rtlCol="0" anchor="t"/>
            <a:lstStyle/>
            <a:p>
              <a:pPr algn="ctr">
                <a:lnSpc>
                  <a:spcPts val="1050"/>
                </a:lnSpc>
              </a:pPr>
              <a:r>
                <a:rPr lang="en-US" sz="1050" b="0" i="0" spc="0" dirty="0">
                  <a:solidFill>
                    <a:srgbClr val="000000">
                      <a:alpha val="100000"/>
                    </a:srgbClr>
                  </a:solidFill>
                  <a:latin typeface="HGGothicE" panose="020B0909000000000000" pitchFamily="49" charset="-128"/>
                  <a:ea typeface="HGGothicE" panose="020B0909000000000000" pitchFamily="49" charset="-128"/>
                </a:rPr>
                <a:t>Payment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 rot="21600000">
              <a:off x="6629762" y="3253998"/>
              <a:ext cx="693000" cy="133350"/>
            </a:xfrm>
            <a:prstGeom prst="rect">
              <a:avLst/>
            </a:prstGeom>
          </p:spPr>
          <p:txBody>
            <a:bodyPr lIns="0" tIns="14400" rIns="0" bIns="0" rtlCol="0" anchor="t"/>
            <a:lstStyle/>
            <a:p>
              <a:pPr algn="ctr">
                <a:lnSpc>
                  <a:spcPts val="1050"/>
                </a:lnSpc>
              </a:pPr>
              <a:r>
                <a:rPr lang="en-US" sz="1050" b="0" i="0" spc="0" dirty="0">
                  <a:solidFill>
                    <a:srgbClr val="000000">
                      <a:alpha val="100000"/>
                    </a:srgbClr>
                  </a:solidFill>
                  <a:latin typeface="HGGothicE" panose="020B0909000000000000" pitchFamily="49" charset="-128"/>
                  <a:ea typeface="HGGothicE" panose="020B0909000000000000" pitchFamily="49" charset="-128"/>
                </a:rPr>
                <a:t>Wallet</a:t>
              </a:r>
            </a:p>
          </p:txBody>
        </p:sp>
        <p:pic>
          <p:nvPicPr>
            <p:cNvPr id="66" name="Picture 66"/>
            <p:cNvPicPr>
              <a:picLocks noChangeAspect="1"/>
            </p:cNvPicPr>
            <p:nvPr/>
          </p:nvPicPr>
          <p:blipFill>
            <a:blip r:embed="rId12">
              <a:alphaModFix/>
            </a:blip>
            <a:srcRect/>
            <a:stretch>
              <a:fillRect/>
            </a:stretch>
          </p:blipFill>
          <p:spPr>
            <a:xfrm rot="21600000">
              <a:off x="3919385" y="2557855"/>
              <a:ext cx="341251" cy="341251"/>
            </a:xfrm>
            <a:prstGeom prst="rect">
              <a:avLst/>
            </a:prstGeom>
          </p:spPr>
        </p:pic>
        <p:pic>
          <p:nvPicPr>
            <p:cNvPr id="67" name="Picture 67"/>
            <p:cNvPicPr>
              <a:picLocks noChangeAspect="1"/>
            </p:cNvPicPr>
            <p:nvPr/>
          </p:nvPicPr>
          <p:blipFill>
            <a:blip r:embed="rId12">
              <a:alphaModFix/>
            </a:blip>
            <a:srcRect/>
            <a:stretch>
              <a:fillRect/>
            </a:stretch>
          </p:blipFill>
          <p:spPr>
            <a:xfrm rot="21600000">
              <a:off x="4311663" y="2557855"/>
              <a:ext cx="341251" cy="341251"/>
            </a:xfrm>
            <a:prstGeom prst="rect">
              <a:avLst/>
            </a:prstGeom>
          </p:spPr>
        </p:pic>
        <p:pic>
          <p:nvPicPr>
            <p:cNvPr id="68" name="Picture 68"/>
            <p:cNvPicPr>
              <a:picLocks noChangeAspect="1"/>
            </p:cNvPicPr>
            <p:nvPr/>
          </p:nvPicPr>
          <p:blipFill>
            <a:blip r:embed="rId12">
              <a:alphaModFix/>
            </a:blip>
            <a:srcRect/>
            <a:stretch>
              <a:fillRect/>
            </a:stretch>
          </p:blipFill>
          <p:spPr>
            <a:xfrm rot="21600000">
              <a:off x="4112266" y="2557855"/>
              <a:ext cx="341251" cy="341251"/>
            </a:xfrm>
            <a:prstGeom prst="rect">
              <a:avLst/>
            </a:prstGeom>
          </p:spPr>
        </p:pic>
        <p:pic>
          <p:nvPicPr>
            <p:cNvPr id="69" name="Picture 69"/>
            <p:cNvPicPr>
              <a:picLocks noChangeAspect="1"/>
            </p:cNvPicPr>
            <p:nvPr/>
          </p:nvPicPr>
          <p:blipFill>
            <a:blip r:embed="rId12">
              <a:alphaModFix/>
            </a:blip>
            <a:srcRect/>
            <a:stretch>
              <a:fillRect/>
            </a:stretch>
          </p:blipFill>
          <p:spPr>
            <a:xfrm rot="21600000">
              <a:off x="5232197" y="2557844"/>
              <a:ext cx="341251" cy="341251"/>
            </a:xfrm>
            <a:prstGeom prst="rect">
              <a:avLst/>
            </a:prstGeom>
          </p:spPr>
        </p:pic>
        <p:pic>
          <p:nvPicPr>
            <p:cNvPr id="70" name="Picture 70"/>
            <p:cNvPicPr>
              <a:picLocks noChangeAspect="1"/>
            </p:cNvPicPr>
            <p:nvPr/>
          </p:nvPicPr>
          <p:blipFill>
            <a:blip r:embed="rId12">
              <a:alphaModFix/>
            </a:blip>
            <a:srcRect/>
            <a:stretch>
              <a:fillRect/>
            </a:stretch>
          </p:blipFill>
          <p:spPr>
            <a:xfrm rot="21600000">
              <a:off x="5624474" y="2557844"/>
              <a:ext cx="341251" cy="341251"/>
            </a:xfrm>
            <a:prstGeom prst="rect">
              <a:avLst/>
            </a:prstGeom>
          </p:spPr>
        </p:pic>
        <p:pic>
          <p:nvPicPr>
            <p:cNvPr id="71" name="Picture 71"/>
            <p:cNvPicPr>
              <a:picLocks noChangeAspect="1"/>
            </p:cNvPicPr>
            <p:nvPr/>
          </p:nvPicPr>
          <p:blipFill>
            <a:blip r:embed="rId12">
              <a:alphaModFix/>
            </a:blip>
            <a:srcRect/>
            <a:stretch>
              <a:fillRect/>
            </a:stretch>
          </p:blipFill>
          <p:spPr>
            <a:xfrm rot="21600000">
              <a:off x="5425078" y="2557844"/>
              <a:ext cx="341251" cy="341251"/>
            </a:xfrm>
            <a:prstGeom prst="rect">
              <a:avLst/>
            </a:prstGeom>
          </p:spPr>
        </p:pic>
        <p:pic>
          <p:nvPicPr>
            <p:cNvPr id="72" name="Picture 72"/>
            <p:cNvPicPr>
              <a:picLocks noChangeAspect="1"/>
            </p:cNvPicPr>
            <p:nvPr/>
          </p:nvPicPr>
          <p:blipFill>
            <a:blip r:embed="rId13">
              <a:alphaModFix/>
            </a:blip>
            <a:srcRect/>
            <a:stretch>
              <a:fillRect/>
            </a:stretch>
          </p:blipFill>
          <p:spPr>
            <a:xfrm rot="21600000">
              <a:off x="6220930" y="2032427"/>
              <a:ext cx="342900" cy="342900"/>
            </a:xfrm>
            <a:prstGeom prst="rect">
              <a:avLst/>
            </a:prstGeom>
          </p:spPr>
        </p:pic>
        <p:pic>
          <p:nvPicPr>
            <p:cNvPr id="73" name="Picture 73"/>
            <p:cNvPicPr>
              <a:picLocks noChangeAspect="1"/>
            </p:cNvPicPr>
            <p:nvPr/>
          </p:nvPicPr>
          <p:blipFill>
            <a:blip r:embed="rId13">
              <a:alphaModFix/>
            </a:blip>
            <a:srcRect/>
            <a:stretch>
              <a:fillRect/>
            </a:stretch>
          </p:blipFill>
          <p:spPr>
            <a:xfrm rot="21600000">
              <a:off x="6243504" y="2590344"/>
              <a:ext cx="342900" cy="342900"/>
            </a:xfrm>
            <a:prstGeom prst="rect">
              <a:avLst/>
            </a:prstGeom>
          </p:spPr>
        </p:pic>
        <p:pic>
          <p:nvPicPr>
            <p:cNvPr id="74" name="Picture 74"/>
            <p:cNvPicPr>
              <a:picLocks noChangeAspect="1"/>
            </p:cNvPicPr>
            <p:nvPr/>
          </p:nvPicPr>
          <p:blipFill>
            <a:blip r:embed="rId13">
              <a:alphaModFix/>
            </a:blip>
            <a:srcRect/>
            <a:stretch>
              <a:fillRect/>
            </a:stretch>
          </p:blipFill>
          <p:spPr>
            <a:xfrm rot="21600000">
              <a:off x="6257297" y="3127011"/>
              <a:ext cx="342900" cy="342900"/>
            </a:xfrm>
            <a:prstGeom prst="rect">
              <a:avLst/>
            </a:prstGeom>
          </p:spPr>
        </p:pic>
        <p:sp>
          <p:nvSpPr>
            <p:cNvPr id="75" name="TextBox 75"/>
            <p:cNvSpPr txBox="1"/>
            <p:nvPr/>
          </p:nvSpPr>
          <p:spPr>
            <a:xfrm rot="21600000">
              <a:off x="6264612" y="3738097"/>
              <a:ext cx="412128" cy="281689"/>
            </a:xfrm>
            <a:prstGeom prst="rect">
              <a:avLst/>
            </a:prstGeom>
          </p:spPr>
          <p:txBody>
            <a:bodyPr lIns="0" tIns="32400" rIns="0" bIns="0" rtlCol="0" anchor="t"/>
            <a:lstStyle/>
            <a:p>
              <a:pPr algn="ctr">
                <a:lnSpc>
                  <a:spcPts val="2218"/>
                </a:lnSpc>
              </a:pPr>
              <a:r>
                <a:rPr lang="en-US" sz="2218" b="0" i="0" spc="0">
                  <a:solidFill>
                    <a:srgbClr val="000000">
                      <a:alpha val="100000"/>
                    </a:srgbClr>
                  </a:solidFill>
                  <a:latin typeface="Open Sans"/>
                </a:rPr>
                <a:t>...</a:t>
              </a:r>
            </a:p>
          </p:txBody>
        </p:sp>
        <p:pic>
          <p:nvPicPr>
            <p:cNvPr id="76" name="Picture 76"/>
            <p:cNvPicPr>
              <a:picLocks noChangeAspect="1"/>
            </p:cNvPicPr>
            <p:nvPr/>
          </p:nvPicPr>
          <p:blipFill>
            <a:blip r:embed="rId14">
              <a:alphaModFix/>
            </a:blip>
            <a:srcRect/>
            <a:stretch>
              <a:fillRect/>
            </a:stretch>
          </p:blipFill>
          <p:spPr>
            <a:xfrm rot="21600000">
              <a:off x="742993" y="2542423"/>
              <a:ext cx="312370" cy="312252"/>
            </a:xfrm>
            <a:prstGeom prst="rect">
              <a:avLst/>
            </a:prstGeom>
          </p:spPr>
        </p:pic>
        <p:pic>
          <p:nvPicPr>
            <p:cNvPr id="78" name="Picture 78"/>
            <p:cNvPicPr>
              <a:picLocks noChangeAspect="1"/>
            </p:cNvPicPr>
            <p:nvPr/>
          </p:nvPicPr>
          <p:blipFill>
            <a:blip r:embed="rId15">
              <a:alphaModFix/>
            </a:blip>
            <a:srcRect/>
            <a:stretch>
              <a:fillRect/>
            </a:stretch>
          </p:blipFill>
          <p:spPr>
            <a:xfrm rot="21600000">
              <a:off x="722700" y="3116409"/>
              <a:ext cx="320415" cy="320415"/>
            </a:xfrm>
            <a:prstGeom prst="rect">
              <a:avLst/>
            </a:prstGeom>
          </p:spPr>
        </p:pic>
        <p:sp>
          <p:nvSpPr>
            <p:cNvPr id="83" name="TextBox 52">
              <a:extLst>
                <a:ext uri="{FF2B5EF4-FFF2-40B4-BE49-F238E27FC236}">
                  <a16:creationId xmlns:a16="http://schemas.microsoft.com/office/drawing/2014/main" id="{617E5680-8B66-5D3E-F423-1694C6511120}"/>
                </a:ext>
              </a:extLst>
            </p:cNvPr>
            <p:cNvSpPr txBox="1"/>
            <p:nvPr/>
          </p:nvSpPr>
          <p:spPr>
            <a:xfrm>
              <a:off x="8017607" y="4132325"/>
              <a:ext cx="750150" cy="152400"/>
            </a:xfrm>
            <a:prstGeom prst="rect">
              <a:avLst/>
            </a:prstGeom>
          </p:spPr>
          <p:txBody>
            <a:bodyPr lIns="0" tIns="18000" rIns="0" bIns="0" rtlCol="0" anchor="t"/>
            <a:lstStyle/>
            <a:p>
              <a:pPr algn="l">
                <a:lnSpc>
                  <a:spcPts val="1200"/>
                </a:lnSpc>
              </a:pPr>
              <a:r>
                <a:rPr lang="en-US" sz="1200" b="0" i="0" spc="0" dirty="0">
                  <a:solidFill>
                    <a:srgbClr val="000000">
                      <a:alpha val="100000"/>
                    </a:srgbClr>
                  </a:solidFill>
                  <a:latin typeface="Open Sans"/>
                </a:rPr>
                <a:t>Partners</a:t>
              </a:r>
            </a:p>
          </p:txBody>
        </p:sp>
      </p:grp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66A542A9-35EF-81D9-311C-1A8DD3110093}"/>
              </a:ext>
            </a:extLst>
          </p:cNvPr>
          <p:cNvSpPr/>
          <p:nvPr/>
        </p:nvSpPr>
        <p:spPr>
          <a:xfrm>
            <a:off x="7472855" y="4004193"/>
            <a:ext cx="1765738" cy="11774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G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759B32-8154-EB71-99F2-43CDD2978B29}"/>
              </a:ext>
            </a:extLst>
          </p:cNvPr>
          <p:cNvSpPr/>
          <p:nvPr/>
        </p:nvSpPr>
        <p:spPr>
          <a:xfrm rot="16200000">
            <a:off x="3469028" y="629468"/>
            <a:ext cx="61974" cy="661101"/>
          </a:xfrm>
          <a:prstGeom prst="rect">
            <a:avLst/>
          </a:prstGeom>
          <a:solidFill>
            <a:srgbClr val="EAB15B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532BD2-F515-ED4B-BCB1-4AAC6F522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597"/>
            <a:ext cx="97536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94DD6A-EFC6-8DA6-A089-DA7D1E02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670560"/>
            <a:ext cx="3352800" cy="4271010"/>
          </a:xfrm>
        </p:spPr>
        <p:txBody>
          <a:bodyPr>
            <a:normAutofit/>
          </a:bodyPr>
          <a:lstStyle/>
          <a:p>
            <a:pPr algn="ctr">
              <a:lnSpc>
                <a:spcPts val="1710"/>
              </a:lnSpc>
            </a:pPr>
            <a:r>
              <a:rPr lang="en-US" sz="1800" b="1" i="0" spc="75" dirty="0">
                <a:solidFill>
                  <a:srgbClr val="0C2344"/>
                </a:solidFill>
                <a:latin typeface="Montserrat ExtraBold" pitchFamily="2" charset="0"/>
              </a:rPr>
              <a:t>DIGITAL ID AS A DIGITAL PUBLIC INFRASTRUCTURE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B9BC3-7E13-A067-AB37-302AD408C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0" y="335522"/>
            <a:ext cx="4841174" cy="427101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600" b="1" dirty="0">
                <a:latin typeface="HGGothicE" panose="020B0909000000000000" pitchFamily="49" charset="-128"/>
                <a:ea typeface="HGGothicE" panose="020B0909000000000000" pitchFamily="49" charset="-128"/>
              </a:rPr>
              <a:t>Core Services</a:t>
            </a:r>
            <a:r>
              <a:rPr lang="en-GB" sz="1600" dirty="0">
                <a:latin typeface="HGGothicE" panose="020B0909000000000000" pitchFamily="49" charset="-128"/>
                <a:ea typeface="HGGothicE" panose="020B0909000000000000" pitchFamily="49" charset="-128"/>
              </a:rPr>
              <a:t>:</a:t>
            </a:r>
          </a:p>
          <a:p>
            <a:pPr marL="365760" indent="-365760">
              <a:buFont typeface="+mj-lt"/>
              <a:buAutoNum type="arabicPeriod"/>
            </a:pPr>
            <a:r>
              <a:rPr lang="en-GB" sz="1600" dirty="0">
                <a:latin typeface="HGGothicE" panose="020B0909000000000000" pitchFamily="49" charset="-128"/>
                <a:ea typeface="HGGothicE" panose="020B0909000000000000" pitchFamily="49" charset="-128"/>
              </a:rPr>
              <a:t>Identity Registration &amp; Enrolment.</a:t>
            </a:r>
          </a:p>
          <a:p>
            <a:pPr marL="365760" indent="-365760">
              <a:buFont typeface="+mj-lt"/>
              <a:buAutoNum type="arabicPeriod"/>
            </a:pPr>
            <a:r>
              <a:rPr lang="en-GB" sz="1600" dirty="0">
                <a:latin typeface="HGGothicE" panose="020B0909000000000000" pitchFamily="49" charset="-128"/>
                <a:ea typeface="HGGothicE" panose="020B0909000000000000" pitchFamily="49" charset="-128"/>
              </a:rPr>
              <a:t>Authentication &amp; SSO.</a:t>
            </a:r>
          </a:p>
          <a:p>
            <a:pPr marL="365760" indent="-365760">
              <a:buFont typeface="+mj-lt"/>
              <a:buAutoNum type="arabicPeriod"/>
            </a:pPr>
            <a:r>
              <a:rPr lang="en-GB" sz="1600" dirty="0">
                <a:latin typeface="HGGothicE" panose="020B0909000000000000" pitchFamily="49" charset="-128"/>
                <a:ea typeface="HGGothicE" panose="020B0909000000000000" pitchFamily="49" charset="-128"/>
              </a:rPr>
              <a:t>KYC Services.</a:t>
            </a:r>
          </a:p>
          <a:p>
            <a:pPr marL="365760" indent="-365760">
              <a:buFont typeface="+mj-lt"/>
              <a:buAutoNum type="arabicPeriod"/>
            </a:pPr>
            <a:r>
              <a:rPr lang="en-GB" sz="1600" dirty="0">
                <a:latin typeface="HGGothicE" panose="020B0909000000000000" pitchFamily="49" charset="-128"/>
                <a:ea typeface="HGGothicE" panose="020B0909000000000000" pitchFamily="49" charset="-128"/>
              </a:rPr>
              <a:t>Digital Signatures.</a:t>
            </a:r>
          </a:p>
          <a:p>
            <a:pPr marL="365760" indent="-365760">
              <a:buFont typeface="+mj-lt"/>
              <a:buAutoNum type="arabicPeriod"/>
            </a:pPr>
            <a:r>
              <a:rPr lang="en-GB" sz="1600" dirty="0">
                <a:latin typeface="HGGothicE" panose="020B0909000000000000" pitchFamily="49" charset="-128"/>
                <a:ea typeface="HGGothicE" panose="020B0909000000000000" pitchFamily="49" charset="-128"/>
              </a:rPr>
              <a:t>Consent &amp; Credential Management.</a:t>
            </a:r>
          </a:p>
          <a:p>
            <a:pPr marL="365760" indent="-365760">
              <a:buFont typeface="+mj-lt"/>
              <a:buAutoNum type="arabicPeriod"/>
            </a:pPr>
            <a:r>
              <a:rPr lang="en-GB" sz="1600" dirty="0">
                <a:latin typeface="HGGothicE" panose="020B0909000000000000" pitchFamily="49" charset="-128"/>
                <a:ea typeface="HGGothicE" panose="020B0909000000000000" pitchFamily="49" charset="-128"/>
              </a:rPr>
              <a:t>Role-Based Access Control.</a:t>
            </a:r>
          </a:p>
          <a:p>
            <a:endParaRPr lang="en-PG" sz="1600" dirty="0"/>
          </a:p>
        </p:txBody>
      </p:sp>
      <p:pic>
        <p:nvPicPr>
          <p:cNvPr id="7" name="Picture 50">
            <a:extLst>
              <a:ext uri="{FF2B5EF4-FFF2-40B4-BE49-F238E27FC236}">
                <a16:creationId xmlns:a16="http://schemas.microsoft.com/office/drawing/2014/main" id="{F475DEDE-51F2-82BB-2268-DCE4423109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8458214" y="4013115"/>
            <a:ext cx="542925" cy="542925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8822686-E87D-ADC7-3F49-812F659C2882}"/>
              </a:ext>
            </a:extLst>
          </p:cNvPr>
          <p:cNvSpPr/>
          <p:nvPr/>
        </p:nvSpPr>
        <p:spPr>
          <a:xfrm>
            <a:off x="7472855" y="3608777"/>
            <a:ext cx="1765738" cy="11774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G"/>
          </a:p>
        </p:txBody>
      </p:sp>
      <p:pic>
        <p:nvPicPr>
          <p:cNvPr id="11" name="Picture 51">
            <a:extLst>
              <a:ext uri="{FF2B5EF4-FFF2-40B4-BE49-F238E27FC236}">
                <a16:creationId xmlns:a16="http://schemas.microsoft.com/office/drawing/2014/main" id="{664D76AB-DFFA-A119-F737-A1DD54BBC8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7681269" y="4013114"/>
            <a:ext cx="52387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49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532BD2-F515-ED4B-BCB1-4AAC6F522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597"/>
            <a:ext cx="9753600" cy="548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F7646E-9971-CF82-F607-F7A46C19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16" y="536590"/>
            <a:ext cx="8338427" cy="4397548"/>
          </a:xfrm>
          <a:prstGeom prst="rect">
            <a:avLst/>
          </a:prstGeom>
        </p:spPr>
      </p:pic>
      <p:sp>
        <p:nvSpPr>
          <p:cNvPr id="13" name="TextBox 20">
            <a:extLst>
              <a:ext uri="{FF2B5EF4-FFF2-40B4-BE49-F238E27FC236}">
                <a16:creationId xmlns:a16="http://schemas.microsoft.com/office/drawing/2014/main" id="{B9E979A7-D9E5-361F-87ED-3F1E791C4893}"/>
              </a:ext>
            </a:extLst>
          </p:cNvPr>
          <p:cNvSpPr txBox="1"/>
          <p:nvPr/>
        </p:nvSpPr>
        <p:spPr>
          <a:xfrm rot="21600000">
            <a:off x="3421540" y="397697"/>
            <a:ext cx="2910520" cy="277786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710"/>
              </a:lnSpc>
            </a:pPr>
            <a:r>
              <a:rPr lang="en-US" sz="1600" b="1" spc="75" dirty="0">
                <a:solidFill>
                  <a:srgbClr val="0C2344"/>
                </a:solidFill>
                <a:latin typeface="Montserrat ExtraBold" pitchFamily="2" charset="0"/>
              </a:rPr>
              <a:t>DIGITAL ID ECOSYSTEM</a:t>
            </a:r>
            <a:endParaRPr lang="en-US" sz="1600" b="1" i="0" spc="75" dirty="0">
              <a:solidFill>
                <a:srgbClr val="0C2344"/>
              </a:solidFill>
              <a:latin typeface="Montserrat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302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532BD2-F515-ED4B-BCB1-4AAC6F522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597"/>
            <a:ext cx="9753600" cy="5486400"/>
          </a:xfrm>
          <a:prstGeom prst="rect">
            <a:avLst/>
          </a:prstGeom>
        </p:spPr>
      </p:pic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62C786E-5664-0ADC-5194-51C641F6D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773" b="30198"/>
          <a:stretch/>
        </p:blipFill>
        <p:spPr>
          <a:xfrm>
            <a:off x="197667" y="1156407"/>
            <a:ext cx="9197472" cy="3114392"/>
          </a:xfrm>
          <a:prstGeom prst="rect">
            <a:avLst/>
          </a:prstGeom>
        </p:spPr>
      </p:pic>
      <p:sp>
        <p:nvSpPr>
          <p:cNvPr id="7" name="TextBox 20">
            <a:extLst>
              <a:ext uri="{FF2B5EF4-FFF2-40B4-BE49-F238E27FC236}">
                <a16:creationId xmlns:a16="http://schemas.microsoft.com/office/drawing/2014/main" id="{AC477D32-FD00-E0B8-6F40-1EBA39CC7A4F}"/>
              </a:ext>
            </a:extLst>
          </p:cNvPr>
          <p:cNvSpPr txBox="1"/>
          <p:nvPr/>
        </p:nvSpPr>
        <p:spPr>
          <a:xfrm rot="21600000">
            <a:off x="1398930" y="428384"/>
            <a:ext cx="7203601" cy="4641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710"/>
              </a:lnSpc>
            </a:pPr>
            <a:r>
              <a:rPr lang="en-US" sz="1600" b="1" spc="75" dirty="0">
                <a:solidFill>
                  <a:srgbClr val="0C2344"/>
                </a:solidFill>
                <a:latin typeface="Montserrat ExtraBold" pitchFamily="2" charset="0"/>
              </a:rPr>
              <a:t>A Tiered Strength Digital ID Ecosystem </a:t>
            </a:r>
            <a:endParaRPr lang="en-US" sz="1600" b="1" i="0" spc="75" dirty="0">
              <a:solidFill>
                <a:srgbClr val="0C2344"/>
              </a:solidFill>
              <a:latin typeface="Montserrat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562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E1A28C3A-752B-37A7-A236-40A0FFE71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62" y="171794"/>
            <a:ext cx="9753600" cy="548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EB300E-55ED-E82F-2309-926650B452FF}"/>
              </a:ext>
            </a:extLst>
          </p:cNvPr>
          <p:cNvSpPr txBox="1"/>
          <p:nvPr/>
        </p:nvSpPr>
        <p:spPr>
          <a:xfrm>
            <a:off x="2728018" y="370129"/>
            <a:ext cx="439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Montserrat" panose="00000500000000000000" pitchFamily="2" charset="0"/>
              </a:rPr>
              <a:t>G2C DIGITAL ECOSYSTEM</a:t>
            </a:r>
            <a:endParaRPr lang="en-PG" b="1" dirty="0">
              <a:latin typeface="Montserrat" panose="00000500000000000000" pitchFamily="2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B429651-BD2C-CF9F-4C21-397BDEAE795C}"/>
              </a:ext>
            </a:extLst>
          </p:cNvPr>
          <p:cNvSpPr/>
          <p:nvPr/>
        </p:nvSpPr>
        <p:spPr>
          <a:xfrm>
            <a:off x="3953817" y="3653494"/>
            <a:ext cx="564917" cy="202971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4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1AC3D9-ACEF-15CE-301C-6E5EA2E12F37}"/>
              </a:ext>
            </a:extLst>
          </p:cNvPr>
          <p:cNvGrpSpPr/>
          <p:nvPr/>
        </p:nvGrpSpPr>
        <p:grpSpPr>
          <a:xfrm>
            <a:off x="4724915" y="1105806"/>
            <a:ext cx="3489617" cy="3399773"/>
            <a:chOff x="3291555" y="1162935"/>
            <a:chExt cx="2577332" cy="319881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FC815AA-096F-627A-B421-D00D01036FF0}"/>
                </a:ext>
              </a:extLst>
            </p:cNvPr>
            <p:cNvSpPr/>
            <p:nvPr/>
          </p:nvSpPr>
          <p:spPr>
            <a:xfrm>
              <a:off x="3291555" y="1162935"/>
              <a:ext cx="2577332" cy="319881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40" dirty="0"/>
            </a:p>
          </p:txBody>
        </p:sp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24356C31-4ECE-D799-541B-09DB82E6D2E3}"/>
                </a:ext>
              </a:extLst>
            </p:cNvPr>
            <p:cNvSpPr/>
            <p:nvPr/>
          </p:nvSpPr>
          <p:spPr>
            <a:xfrm>
              <a:off x="3615643" y="2147564"/>
              <a:ext cx="825086" cy="335989"/>
            </a:xfrm>
            <a:prstGeom prst="round2Same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GGothicE" panose="020B0909000000000000" pitchFamily="49" charset="-128"/>
                  <a:ea typeface="HGGothicE" panose="020B0909000000000000" pitchFamily="49" charset="-128"/>
                </a:rPr>
                <a:t>Police Clearance</a:t>
              </a:r>
              <a:endParaRPr lang="en-AU" sz="900" dirty="0">
                <a:latin typeface="HGGothicE" panose="020B0909000000000000" pitchFamily="49" charset="-128"/>
                <a:ea typeface="HGGothicE" panose="020B0909000000000000" pitchFamily="49" charset="-128"/>
              </a:endParaRPr>
            </a:p>
          </p:txBody>
        </p:sp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F3C5B05C-FC59-CFAA-5208-84292022D7F0}"/>
                </a:ext>
              </a:extLst>
            </p:cNvPr>
            <p:cNvSpPr/>
            <p:nvPr/>
          </p:nvSpPr>
          <p:spPr>
            <a:xfrm>
              <a:off x="4746518" y="2147564"/>
              <a:ext cx="825086" cy="335989"/>
            </a:xfrm>
            <a:prstGeom prst="round2Same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GGothicE" panose="020B0909000000000000" pitchFamily="49" charset="-128"/>
                  <a:ea typeface="HGGothicE" panose="020B0909000000000000" pitchFamily="49" charset="-128"/>
                </a:rPr>
                <a:t>Crime Reporting</a:t>
              </a:r>
              <a:endParaRPr lang="en-AU" sz="900" dirty="0">
                <a:latin typeface="HGGothicE" panose="020B0909000000000000" pitchFamily="49" charset="-128"/>
                <a:ea typeface="HGGothicE" panose="020B0909000000000000" pitchFamily="49" charset="-128"/>
              </a:endParaRP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4850B288-1D90-B59F-FE2E-AA13C3142D35}"/>
                </a:ext>
              </a:extLst>
            </p:cNvPr>
            <p:cNvSpPr/>
            <p:nvPr/>
          </p:nvSpPr>
          <p:spPr>
            <a:xfrm>
              <a:off x="3615643" y="2529193"/>
              <a:ext cx="825086" cy="335989"/>
            </a:xfrm>
            <a:prstGeom prst="round2Same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GGothicE" panose="020B0909000000000000" pitchFamily="49" charset="-128"/>
                  <a:ea typeface="HGGothicE" panose="020B0909000000000000" pitchFamily="49" charset="-128"/>
                </a:rPr>
                <a:t>eHealth Registration</a:t>
              </a:r>
              <a:endParaRPr lang="en-AU" sz="900" dirty="0">
                <a:latin typeface="HGGothicE" panose="020B0909000000000000" pitchFamily="49" charset="-128"/>
                <a:ea typeface="HGGothicE" panose="020B0909000000000000" pitchFamily="49" charset="-128"/>
              </a:endParaRPr>
            </a:p>
          </p:txBody>
        </p:sp>
        <p:sp>
          <p:nvSpPr>
            <p:cNvPr id="14" name="Rectangle: Top Corners Rounded 13">
              <a:extLst>
                <a:ext uri="{FF2B5EF4-FFF2-40B4-BE49-F238E27FC236}">
                  <a16:creationId xmlns:a16="http://schemas.microsoft.com/office/drawing/2014/main" id="{A4CF9DF1-A247-1480-988D-F3436EF48AF1}"/>
                </a:ext>
              </a:extLst>
            </p:cNvPr>
            <p:cNvSpPr/>
            <p:nvPr/>
          </p:nvSpPr>
          <p:spPr>
            <a:xfrm>
              <a:off x="4746518" y="2529193"/>
              <a:ext cx="825086" cy="335989"/>
            </a:xfrm>
            <a:prstGeom prst="round2Same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GGothicE" panose="020B0909000000000000" pitchFamily="49" charset="-128"/>
                  <a:ea typeface="HGGothicE" panose="020B0909000000000000" pitchFamily="49" charset="-128"/>
                </a:rPr>
                <a:t>School Fee Management</a:t>
              </a:r>
              <a:endParaRPr lang="en-AU" sz="900" dirty="0">
                <a:latin typeface="HGGothicE" panose="020B0909000000000000" pitchFamily="49" charset="-128"/>
                <a:ea typeface="HGGothicE" panose="020B0909000000000000" pitchFamily="49" charset="-128"/>
              </a:endParaRPr>
            </a:p>
          </p:txBody>
        </p:sp>
        <p:sp>
          <p:nvSpPr>
            <p:cNvPr id="15" name="Rectangle: Top Corners Rounded 14">
              <a:extLst>
                <a:ext uri="{FF2B5EF4-FFF2-40B4-BE49-F238E27FC236}">
                  <a16:creationId xmlns:a16="http://schemas.microsoft.com/office/drawing/2014/main" id="{971033C5-521C-9086-30A3-08B2D08DBEBA}"/>
                </a:ext>
              </a:extLst>
            </p:cNvPr>
            <p:cNvSpPr/>
            <p:nvPr/>
          </p:nvSpPr>
          <p:spPr>
            <a:xfrm>
              <a:off x="3615643" y="2910103"/>
              <a:ext cx="825086" cy="335989"/>
            </a:xfrm>
            <a:prstGeom prst="round2Same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GGothicE" panose="020B0909000000000000" pitchFamily="49" charset="-128"/>
                  <a:ea typeface="HGGothicE" panose="020B0909000000000000" pitchFamily="49" charset="-128"/>
                </a:rPr>
                <a:t>Grade 12 Certificate</a:t>
              </a:r>
              <a:endParaRPr lang="en-AU" sz="900" dirty="0">
                <a:latin typeface="HGGothicE" panose="020B0909000000000000" pitchFamily="49" charset="-128"/>
                <a:ea typeface="HGGothicE" panose="020B0909000000000000" pitchFamily="49" charset="-128"/>
              </a:endParaRPr>
            </a:p>
          </p:txBody>
        </p:sp>
        <p:sp>
          <p:nvSpPr>
            <p:cNvPr id="16" name="Rectangle: Top Corners Rounded 15">
              <a:extLst>
                <a:ext uri="{FF2B5EF4-FFF2-40B4-BE49-F238E27FC236}">
                  <a16:creationId xmlns:a16="http://schemas.microsoft.com/office/drawing/2014/main" id="{01706E64-AA42-7EDD-44DF-13DEC7B84D99}"/>
                </a:ext>
              </a:extLst>
            </p:cNvPr>
            <p:cNvSpPr/>
            <p:nvPr/>
          </p:nvSpPr>
          <p:spPr>
            <a:xfrm>
              <a:off x="4746518" y="2910103"/>
              <a:ext cx="825086" cy="335989"/>
            </a:xfrm>
            <a:prstGeom prst="round2Same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GGothicE" panose="020B0909000000000000" pitchFamily="49" charset="-128"/>
                  <a:ea typeface="HGGothicE" panose="020B0909000000000000" pitchFamily="49" charset="-128"/>
                </a:rPr>
                <a:t>Common Roll Registration</a:t>
              </a:r>
              <a:endParaRPr lang="en-AU" sz="900" dirty="0">
                <a:latin typeface="HGGothicE" panose="020B0909000000000000" pitchFamily="49" charset="-128"/>
                <a:ea typeface="HGGothicE" panose="020B0909000000000000" pitchFamily="49" charset="-128"/>
              </a:endParaRPr>
            </a:p>
          </p:txBody>
        </p:sp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CDA72355-0B4B-4F8F-0C2D-F144D3CEA69D}"/>
                </a:ext>
              </a:extLst>
            </p:cNvPr>
            <p:cNvSpPr/>
            <p:nvPr/>
          </p:nvSpPr>
          <p:spPr>
            <a:xfrm>
              <a:off x="3627338" y="3301081"/>
              <a:ext cx="825086" cy="335989"/>
            </a:xfrm>
            <a:prstGeom prst="round2Same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GGothicE" panose="020B0909000000000000" pitchFamily="49" charset="-128"/>
                  <a:ea typeface="HGGothicE" panose="020B0909000000000000" pitchFamily="49" charset="-128"/>
                </a:rPr>
                <a:t>Water Bill Management</a:t>
              </a:r>
              <a:endParaRPr lang="en-AU" sz="900" dirty="0">
                <a:latin typeface="HGGothicE" panose="020B0909000000000000" pitchFamily="49" charset="-128"/>
                <a:ea typeface="HGGothicE" panose="020B0909000000000000" pitchFamily="49" charset="-128"/>
              </a:endParaRPr>
            </a:p>
          </p:txBody>
        </p:sp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641CD095-E369-433B-7F5A-1E2E6D0E61F4}"/>
                </a:ext>
              </a:extLst>
            </p:cNvPr>
            <p:cNvSpPr/>
            <p:nvPr/>
          </p:nvSpPr>
          <p:spPr>
            <a:xfrm>
              <a:off x="4758214" y="3301081"/>
              <a:ext cx="825086" cy="335989"/>
            </a:xfrm>
            <a:prstGeom prst="round2Same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>
                  <a:latin typeface="HGGothicE" panose="020B0909000000000000" pitchFamily="49" charset="-128"/>
                  <a:ea typeface="HGGothicE" panose="020B0909000000000000" pitchFamily="49" charset="-128"/>
                </a:rPr>
                <a:t>Power Bill Management</a:t>
              </a:r>
              <a:endParaRPr lang="en-AU" sz="900" dirty="0">
                <a:latin typeface="HGGothicE" panose="020B0909000000000000" pitchFamily="49" charset="-128"/>
                <a:ea typeface="HGGothicE" panose="020B0909000000000000" pitchFamily="49" charset="-128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5A54BDE-26C5-7F2A-3C42-306A1AE42D3E}"/>
                </a:ext>
              </a:extLst>
            </p:cNvPr>
            <p:cNvSpPr/>
            <p:nvPr/>
          </p:nvSpPr>
          <p:spPr>
            <a:xfrm>
              <a:off x="4225168" y="3804829"/>
              <a:ext cx="825086" cy="335989"/>
            </a:xfrm>
            <a:prstGeom prst="round2Same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err="1">
                  <a:latin typeface="HGGothicE" panose="020B0909000000000000" pitchFamily="49" charset="-128"/>
                  <a:ea typeface="HGGothicE" panose="020B0909000000000000" pitchFamily="49" charset="-128"/>
                </a:rPr>
                <a:t>eVoting</a:t>
              </a:r>
              <a:endParaRPr lang="en-AU" sz="700" dirty="0">
                <a:latin typeface="HGGothicE" panose="020B0909000000000000" pitchFamily="49" charset="-128"/>
                <a:ea typeface="HGGothicE" panose="020B0909000000000000" pitchFamily="49" charset="-128"/>
              </a:endParaRPr>
            </a:p>
          </p:txBody>
        </p:sp>
      </p:grpSp>
      <p:pic>
        <p:nvPicPr>
          <p:cNvPr id="31" name="Picture 50">
            <a:extLst>
              <a:ext uri="{FF2B5EF4-FFF2-40B4-BE49-F238E27FC236}">
                <a16:creationId xmlns:a16="http://schemas.microsoft.com/office/drawing/2014/main" id="{AF643B69-2378-1966-6BA8-E2634791E4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8777916" y="4201106"/>
            <a:ext cx="394734" cy="394734"/>
          </a:xfrm>
          <a:prstGeom prst="rect">
            <a:avLst/>
          </a:prstGeom>
        </p:spPr>
      </p:pic>
      <p:pic>
        <p:nvPicPr>
          <p:cNvPr id="32" name="Picture 51">
            <a:extLst>
              <a:ext uri="{FF2B5EF4-FFF2-40B4-BE49-F238E27FC236}">
                <a16:creationId xmlns:a16="http://schemas.microsoft.com/office/drawing/2014/main" id="{A0AF7759-2362-28DE-2918-C6EFD05EC2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8163510" y="4165445"/>
            <a:ext cx="394734" cy="437796"/>
          </a:xfrm>
          <a:prstGeom prst="rect">
            <a:avLst/>
          </a:prstGeom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ACD1434-EA1C-FCE6-4472-3F55CAE23DEE}"/>
              </a:ext>
            </a:extLst>
          </p:cNvPr>
          <p:cNvSpPr/>
          <p:nvPr/>
        </p:nvSpPr>
        <p:spPr>
          <a:xfrm>
            <a:off x="7903314" y="3974666"/>
            <a:ext cx="1495035" cy="8309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PG"/>
          </a:p>
        </p:txBody>
      </p:sp>
      <p:sp>
        <p:nvSpPr>
          <p:cNvPr id="50" name="Rectangle: Rounded Corners 7">
            <a:extLst>
              <a:ext uri="{FF2B5EF4-FFF2-40B4-BE49-F238E27FC236}">
                <a16:creationId xmlns:a16="http://schemas.microsoft.com/office/drawing/2014/main" id="{4623044B-F418-8186-7B59-CD6B2334F2B1}"/>
              </a:ext>
            </a:extLst>
          </p:cNvPr>
          <p:cNvSpPr/>
          <p:nvPr/>
        </p:nvSpPr>
        <p:spPr>
          <a:xfrm>
            <a:off x="342794" y="3191788"/>
            <a:ext cx="3489617" cy="126063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40" dirty="0"/>
          </a:p>
          <a:p>
            <a:pPr algn="ctr"/>
            <a:endParaRPr lang="en-AU" sz="1440" dirty="0"/>
          </a:p>
          <a:p>
            <a:pPr algn="ctr"/>
            <a:endParaRPr lang="en-AU" sz="1440" dirty="0"/>
          </a:p>
          <a:p>
            <a:pPr algn="ctr"/>
            <a:endParaRPr lang="en-AU" sz="1440" dirty="0"/>
          </a:p>
          <a:p>
            <a:pPr algn="ctr"/>
            <a:endParaRPr lang="en-AU" sz="1440" dirty="0"/>
          </a:p>
          <a:p>
            <a:pPr algn="ctr"/>
            <a:endParaRPr lang="en-AU" sz="1440" dirty="0"/>
          </a:p>
          <a:p>
            <a:pPr algn="ctr"/>
            <a:endParaRPr lang="en-AU" sz="1440" dirty="0"/>
          </a:p>
          <a:p>
            <a:pPr algn="ctr"/>
            <a:endParaRPr lang="en-AU" sz="1440" dirty="0"/>
          </a:p>
          <a:p>
            <a:pPr algn="ctr"/>
            <a:endParaRPr lang="en-AU" sz="1440" dirty="0"/>
          </a:p>
          <a:p>
            <a:pPr algn="ctr"/>
            <a:endParaRPr lang="en-AU" sz="1440" dirty="0"/>
          </a:p>
          <a:p>
            <a:pPr algn="ctr"/>
            <a:endParaRPr lang="en-AU" sz="1440" dirty="0"/>
          </a:p>
        </p:txBody>
      </p:sp>
      <p:pic>
        <p:nvPicPr>
          <p:cNvPr id="36" name="Picture 35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D2581F3F-DBC3-D238-31C2-40E5EE4709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74" y="3864441"/>
            <a:ext cx="1496352" cy="361223"/>
          </a:xfrm>
          <a:prstGeom prst="rect">
            <a:avLst/>
          </a:prstGeom>
        </p:spPr>
      </p:pic>
      <p:pic>
        <p:nvPicPr>
          <p:cNvPr id="37" name="Picture 36" descr="A red and black logo&#10;&#10;Description automatically generated">
            <a:extLst>
              <a:ext uri="{FF2B5EF4-FFF2-40B4-BE49-F238E27FC236}">
                <a16:creationId xmlns:a16="http://schemas.microsoft.com/office/drawing/2014/main" id="{1DD14977-5730-D96C-B3E8-F4B8E7CF90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613" y="1364548"/>
            <a:ext cx="2270834" cy="579501"/>
          </a:xfrm>
          <a:prstGeom prst="rect">
            <a:avLst/>
          </a:prstGeom>
        </p:spPr>
      </p:pic>
      <p:pic>
        <p:nvPicPr>
          <p:cNvPr id="38" name="Picture 37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0247CF1C-420A-0BCF-5285-15D7878487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06" y="3247915"/>
            <a:ext cx="2116455" cy="495935"/>
          </a:xfrm>
          <a:prstGeom prst="rect">
            <a:avLst/>
          </a:prstGeom>
        </p:spPr>
      </p:pic>
      <p:sp>
        <p:nvSpPr>
          <p:cNvPr id="39" name="Arrow: Right 6">
            <a:extLst>
              <a:ext uri="{FF2B5EF4-FFF2-40B4-BE49-F238E27FC236}">
                <a16:creationId xmlns:a16="http://schemas.microsoft.com/office/drawing/2014/main" id="{FB1FCBBD-B6E9-4EC0-754C-EE0A9816657C}"/>
              </a:ext>
            </a:extLst>
          </p:cNvPr>
          <p:cNvSpPr/>
          <p:nvPr/>
        </p:nvSpPr>
        <p:spPr>
          <a:xfrm rot="16200000">
            <a:off x="1906631" y="2749312"/>
            <a:ext cx="564917" cy="202971"/>
          </a:xfrm>
          <a:prstGeom prst="rightArrow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4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E66AAE3-E06B-7B0F-0138-04E07A67AE64}"/>
              </a:ext>
            </a:extLst>
          </p:cNvPr>
          <p:cNvGrpSpPr/>
          <p:nvPr/>
        </p:nvGrpSpPr>
        <p:grpSpPr>
          <a:xfrm>
            <a:off x="510073" y="1175521"/>
            <a:ext cx="3489617" cy="1260638"/>
            <a:chOff x="2794382" y="1081483"/>
            <a:chExt cx="2577332" cy="1355284"/>
          </a:xfrm>
        </p:grpSpPr>
        <p:sp>
          <p:nvSpPr>
            <p:cNvPr id="29" name="Rectangle: Rounded Corners 7">
              <a:extLst>
                <a:ext uri="{FF2B5EF4-FFF2-40B4-BE49-F238E27FC236}">
                  <a16:creationId xmlns:a16="http://schemas.microsoft.com/office/drawing/2014/main" id="{D74E33B4-D5BB-8B75-BDDC-A04DA5EC74D9}"/>
                </a:ext>
              </a:extLst>
            </p:cNvPr>
            <p:cNvSpPr/>
            <p:nvPr/>
          </p:nvSpPr>
          <p:spPr>
            <a:xfrm>
              <a:off x="2794382" y="1081483"/>
              <a:ext cx="2577332" cy="135528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40" dirty="0"/>
            </a:p>
            <a:p>
              <a:pPr algn="ctr"/>
              <a:endParaRPr lang="en-AU" sz="1440" dirty="0"/>
            </a:p>
            <a:p>
              <a:pPr algn="ctr"/>
              <a:endParaRPr lang="en-AU" sz="1440" dirty="0"/>
            </a:p>
            <a:p>
              <a:pPr algn="ctr"/>
              <a:endParaRPr lang="en-AU" sz="1440" dirty="0"/>
            </a:p>
            <a:p>
              <a:pPr algn="ctr"/>
              <a:r>
                <a:rPr lang="en-AU" sz="1440" b="1" dirty="0">
                  <a:solidFill>
                    <a:schemeClr val="tx1"/>
                  </a:solidFill>
                  <a:latin typeface="Eurostile" panose="020B0504020202050204" pitchFamily="34" charset="77"/>
                </a:rPr>
                <a:t> Private Sector - Relying Partners</a:t>
              </a:r>
            </a:p>
            <a:p>
              <a:pPr algn="ctr"/>
              <a:endParaRPr lang="en-AU" sz="1440" dirty="0"/>
            </a:p>
            <a:p>
              <a:pPr algn="ctr"/>
              <a:endParaRPr lang="en-AU" sz="1440" dirty="0"/>
            </a:p>
            <a:p>
              <a:pPr algn="ctr"/>
              <a:endParaRPr lang="en-AU" sz="1440" dirty="0"/>
            </a:p>
            <a:p>
              <a:pPr algn="ctr"/>
              <a:endParaRPr lang="en-AU" sz="1440" dirty="0"/>
            </a:p>
            <a:p>
              <a:pPr algn="ctr"/>
              <a:endParaRPr lang="en-AU" sz="1440" dirty="0"/>
            </a:p>
            <a:p>
              <a:pPr algn="ctr"/>
              <a:endParaRPr lang="en-AU" sz="1440" dirty="0"/>
            </a:p>
            <a:p>
              <a:pPr algn="ctr"/>
              <a:endParaRPr lang="en-AU" sz="1440" dirty="0"/>
            </a:p>
          </p:txBody>
        </p:sp>
        <p:sp>
          <p:nvSpPr>
            <p:cNvPr id="35" name="Rectangle: Top Corners Rounded 10">
              <a:extLst>
                <a:ext uri="{FF2B5EF4-FFF2-40B4-BE49-F238E27FC236}">
                  <a16:creationId xmlns:a16="http://schemas.microsoft.com/office/drawing/2014/main" id="{CEC3DDCF-FEA2-B8EA-079C-AA9D316642E9}"/>
                </a:ext>
              </a:extLst>
            </p:cNvPr>
            <p:cNvSpPr/>
            <p:nvPr/>
          </p:nvSpPr>
          <p:spPr>
            <a:xfrm>
              <a:off x="3091665" y="1795556"/>
              <a:ext cx="825086" cy="335989"/>
            </a:xfrm>
            <a:prstGeom prst="round2Same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900" dirty="0">
                  <a:latin typeface="HGGothicE" panose="020B0909000000000000" pitchFamily="49" charset="-128"/>
                  <a:ea typeface="HGGothicE" panose="020B0909000000000000" pitchFamily="49" charset="-128"/>
                </a:rPr>
                <a:t>Banks</a:t>
              </a:r>
            </a:p>
          </p:txBody>
        </p:sp>
      </p:grpSp>
      <p:sp>
        <p:nvSpPr>
          <p:cNvPr id="48" name="Rectangle: Top Corners Rounded 10">
            <a:extLst>
              <a:ext uri="{FF2B5EF4-FFF2-40B4-BE49-F238E27FC236}">
                <a16:creationId xmlns:a16="http://schemas.microsoft.com/office/drawing/2014/main" id="{C182ECE8-297A-AEC3-EBF8-5DBDF84F686D}"/>
              </a:ext>
            </a:extLst>
          </p:cNvPr>
          <p:cNvSpPr/>
          <p:nvPr/>
        </p:nvSpPr>
        <p:spPr>
          <a:xfrm>
            <a:off x="2294738" y="1832104"/>
            <a:ext cx="1117137" cy="312525"/>
          </a:xfrm>
          <a:prstGeom prst="round2Same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900" dirty="0">
                <a:latin typeface="HGGothicE" panose="020B0909000000000000" pitchFamily="49" charset="-128"/>
                <a:ea typeface="HGGothicE" panose="020B0909000000000000" pitchFamily="49" charset="-128"/>
              </a:rPr>
              <a:t>Telcos</a:t>
            </a:r>
          </a:p>
        </p:txBody>
      </p:sp>
    </p:spTree>
    <p:extLst>
      <p:ext uri="{BB962C8B-B14F-4D97-AF65-F5344CB8AC3E}">
        <p14:creationId xmlns:p14="http://schemas.microsoft.com/office/powerpoint/2010/main" val="938595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E642C7D-1EA4-2DF1-E409-8391091C0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21600000">
            <a:off x="3271950" y="2567240"/>
            <a:ext cx="1861473" cy="262937"/>
            <a:chOff x="1648265" y="1646779"/>
            <a:chExt cx="1861473" cy="262937"/>
          </a:xfrm>
        </p:grpSpPr>
        <p:sp>
          <p:nvSpPr>
            <p:cNvPr id="3" name="Freeform 3"/>
            <p:cNvSpPr/>
            <p:nvPr/>
          </p:nvSpPr>
          <p:spPr>
            <a:xfrm>
              <a:off x="1648265" y="1646779"/>
              <a:ext cx="1861473" cy="262937"/>
            </a:xfrm>
            <a:custGeom>
              <a:avLst/>
              <a:gdLst/>
              <a:ahLst/>
              <a:cxnLst/>
              <a:rect l="0" t="0" r="0" b="0"/>
              <a:pathLst>
                <a:path w="304800" h="60455">
                  <a:moveTo>
                    <a:pt x="304800" y="40643"/>
                  </a:moveTo>
                  <a:cubicBezTo>
                    <a:pt x="304800" y="51578"/>
                    <a:pt x="295923" y="60455"/>
                    <a:pt x="284988" y="60455"/>
                  </a:cubicBezTo>
                  <a:lnTo>
                    <a:pt x="19802" y="60455"/>
                  </a:lnTo>
                  <a:cubicBezTo>
                    <a:pt x="8887" y="60455"/>
                    <a:pt x="0" y="51578"/>
                    <a:pt x="0" y="40643"/>
                  </a:cubicBezTo>
                  <a:lnTo>
                    <a:pt x="0" y="19802"/>
                  </a:lnTo>
                  <a:cubicBezTo>
                    <a:pt x="0" y="8868"/>
                    <a:pt x="8887" y="0"/>
                    <a:pt x="19802" y="0"/>
                  </a:cubicBezTo>
                  <a:lnTo>
                    <a:pt x="284988" y="0"/>
                  </a:lnTo>
                  <a:cubicBezTo>
                    <a:pt x="295923" y="0"/>
                    <a:pt x="304800" y="8868"/>
                    <a:pt x="304800" y="19802"/>
                  </a:cubicBezTo>
                  <a:lnTo>
                    <a:pt x="304800" y="40643"/>
                  </a:lnTo>
                  <a:close/>
                </a:path>
              </a:pathLst>
            </a:custGeom>
            <a:solidFill>
              <a:srgbClr val="4D8B9D">
                <a:alpha val="100000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 rot="21600000">
            <a:off x="3338400" y="2652553"/>
            <a:ext cx="1720413" cy="109728"/>
          </a:xfrm>
          <a:prstGeom prst="rect">
            <a:avLst/>
          </a:prstGeom>
        </p:spPr>
        <p:txBody>
          <a:bodyPr lIns="0" tIns="10800" rIns="0" bIns="0" rtlCol="0" anchor="t"/>
          <a:lstStyle/>
          <a:p>
            <a:pPr algn="ctr">
              <a:lnSpc>
                <a:spcPts val="825"/>
              </a:lnSpc>
            </a:pPr>
            <a:r>
              <a:rPr lang="en-US" sz="825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G2G EGOV PORTAL</a:t>
            </a:r>
          </a:p>
        </p:txBody>
      </p:sp>
      <p:sp>
        <p:nvSpPr>
          <p:cNvPr id="6" name="TextBox 6"/>
          <p:cNvSpPr txBox="1"/>
          <p:nvPr/>
        </p:nvSpPr>
        <p:spPr>
          <a:xfrm rot="21600000">
            <a:off x="4753077" y="2683424"/>
            <a:ext cx="1506816" cy="118872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Open Sans"/>
              </a:rPr>
              <a:t>eCabinet</a:t>
            </a:r>
          </a:p>
        </p:txBody>
      </p:sp>
      <p:cxnSp>
        <p:nvCxnSpPr>
          <p:cNvPr id="7" name="Straight Connector 7"/>
          <p:cNvCxnSpPr>
            <a:cxnSpLocks/>
          </p:cNvCxnSpPr>
          <p:nvPr/>
        </p:nvCxnSpPr>
        <p:spPr>
          <a:xfrm rot="21600000">
            <a:off x="3300119" y="3840685"/>
            <a:ext cx="6007608" cy="0"/>
          </a:xfrm>
          <a:prstGeom prst="line">
            <a:avLst/>
          </a:prstGeom>
          <a:ln w="9144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/>
          <p:nvPr/>
        </p:nvSpPr>
        <p:spPr>
          <a:xfrm rot="21600000">
            <a:off x="6826228" y="3529244"/>
            <a:ext cx="1369833" cy="118872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Open Sans"/>
              </a:rPr>
              <a:t>HRM</a:t>
            </a:r>
          </a:p>
        </p:txBody>
      </p:sp>
      <p:sp>
        <p:nvSpPr>
          <p:cNvPr id="9" name="TextBox 9"/>
          <p:cNvSpPr txBox="1"/>
          <p:nvPr/>
        </p:nvSpPr>
        <p:spPr>
          <a:xfrm rot="21600000">
            <a:off x="5866785" y="2633102"/>
            <a:ext cx="1369833" cy="237744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Open Sans"/>
              </a:rPr>
              <a:t>Procurement</a:t>
            </a:r>
          </a:p>
          <a:p>
            <a:pPr algn="ctr">
              <a:lnSpc>
                <a:spcPts val="90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Open Sans"/>
              </a:rPr>
              <a:t>Management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6841179" y="2683424"/>
            <a:ext cx="1369833" cy="118872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Open Sans"/>
              </a:rPr>
              <a:t>Payroll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8397655" y="2978686"/>
            <a:ext cx="422855" cy="42285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21600000">
            <a:off x="7927166" y="3529244"/>
            <a:ext cx="1369833" cy="118872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Open Sans"/>
              </a:rPr>
              <a:t>Finance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7927166" y="2683424"/>
            <a:ext cx="1369833" cy="118872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Open Sans"/>
              </a:rPr>
              <a:t>eParliament</a:t>
            </a:r>
          </a:p>
        </p:txBody>
      </p:sp>
      <p:sp>
        <p:nvSpPr>
          <p:cNvPr id="14" name="TextBox 14"/>
          <p:cNvSpPr txBox="1"/>
          <p:nvPr/>
        </p:nvSpPr>
        <p:spPr>
          <a:xfrm rot="21600000">
            <a:off x="4804121" y="3479726"/>
            <a:ext cx="1506816" cy="237744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 dirty="0">
                <a:solidFill>
                  <a:srgbClr val="000000">
                    <a:alpha val="100000"/>
                  </a:srgbClr>
                </a:solidFill>
                <a:latin typeface="Open Sans"/>
              </a:rPr>
              <a:t>State Contract</a:t>
            </a:r>
          </a:p>
          <a:p>
            <a:pPr algn="ctr">
              <a:lnSpc>
                <a:spcPts val="900"/>
              </a:lnSpc>
            </a:pPr>
            <a:r>
              <a:rPr lang="en-US" sz="900" b="0" i="0" spc="0" dirty="0">
                <a:solidFill>
                  <a:srgbClr val="000000">
                    <a:alpha val="100000"/>
                  </a:srgbClr>
                </a:solidFill>
                <a:latin typeface="Open Sans"/>
              </a:rPr>
              <a:t>Management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rot="21600000">
            <a:off x="5267832" y="2069392"/>
            <a:ext cx="432262" cy="43226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 rot="21600000">
            <a:off x="6369283" y="2067679"/>
            <a:ext cx="423949" cy="42394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rot="21600000">
            <a:off x="7315262" y="2973813"/>
            <a:ext cx="415636" cy="41563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>
            <a:fillRect/>
          </a:stretch>
        </p:blipFill>
        <p:spPr>
          <a:xfrm rot="21600000">
            <a:off x="7315260" y="2067281"/>
            <a:ext cx="415636" cy="41563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>
          <a:xfrm rot="21600000">
            <a:off x="8396627" y="2067285"/>
            <a:ext cx="423949" cy="42394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>
            <a:alphaModFix/>
          </a:blip>
          <a:srcRect/>
          <a:stretch>
            <a:fillRect/>
          </a:stretch>
        </p:blipFill>
        <p:spPr>
          <a:xfrm rot="21600000">
            <a:off x="5276159" y="2973954"/>
            <a:ext cx="415636" cy="4156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alphaModFix/>
          </a:blip>
          <a:srcRect/>
          <a:stretch>
            <a:fillRect/>
          </a:stretch>
        </p:blipFill>
        <p:spPr>
          <a:xfrm rot="21600000">
            <a:off x="6351826" y="2961485"/>
            <a:ext cx="440575" cy="440575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 rot="21600000">
            <a:off x="5890797" y="3529244"/>
            <a:ext cx="1369833" cy="118872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Open Sans"/>
              </a:rPr>
              <a:t>eLegislation</a:t>
            </a:r>
          </a:p>
        </p:txBody>
      </p:sp>
      <p:grpSp>
        <p:nvGrpSpPr>
          <p:cNvPr id="24" name="Group 24"/>
          <p:cNvGrpSpPr/>
          <p:nvPr/>
        </p:nvGrpSpPr>
        <p:grpSpPr>
          <a:xfrm rot="21600000">
            <a:off x="3271739" y="4194872"/>
            <a:ext cx="1861473" cy="262937"/>
            <a:chOff x="1648054" y="3274411"/>
            <a:chExt cx="1861473" cy="262937"/>
          </a:xfrm>
        </p:grpSpPr>
        <p:sp>
          <p:nvSpPr>
            <p:cNvPr id="23" name="Freeform 23"/>
            <p:cNvSpPr/>
            <p:nvPr/>
          </p:nvSpPr>
          <p:spPr>
            <a:xfrm>
              <a:off x="1648054" y="3274411"/>
              <a:ext cx="1861473" cy="262937"/>
            </a:xfrm>
            <a:custGeom>
              <a:avLst/>
              <a:gdLst/>
              <a:ahLst/>
              <a:cxnLst/>
              <a:rect l="0" t="0" r="0" b="0"/>
              <a:pathLst>
                <a:path w="304800" h="60455">
                  <a:moveTo>
                    <a:pt x="304800" y="40643"/>
                  </a:moveTo>
                  <a:cubicBezTo>
                    <a:pt x="304800" y="51578"/>
                    <a:pt x="295923" y="60455"/>
                    <a:pt x="284988" y="60455"/>
                  </a:cubicBezTo>
                  <a:lnTo>
                    <a:pt x="19802" y="60455"/>
                  </a:lnTo>
                  <a:cubicBezTo>
                    <a:pt x="8887" y="60455"/>
                    <a:pt x="0" y="51578"/>
                    <a:pt x="0" y="40643"/>
                  </a:cubicBezTo>
                  <a:lnTo>
                    <a:pt x="0" y="19802"/>
                  </a:lnTo>
                  <a:cubicBezTo>
                    <a:pt x="0" y="8868"/>
                    <a:pt x="8887" y="0"/>
                    <a:pt x="19802" y="0"/>
                  </a:cubicBezTo>
                  <a:lnTo>
                    <a:pt x="284988" y="0"/>
                  </a:lnTo>
                  <a:cubicBezTo>
                    <a:pt x="295923" y="0"/>
                    <a:pt x="304800" y="8868"/>
                    <a:pt x="304800" y="19802"/>
                  </a:cubicBezTo>
                  <a:lnTo>
                    <a:pt x="304800" y="40643"/>
                  </a:lnTo>
                  <a:close/>
                </a:path>
              </a:pathLst>
            </a:custGeom>
            <a:solidFill>
              <a:srgbClr val="4D8B9D">
                <a:alpha val="100000"/>
              </a:srgbClr>
            </a:solidFill>
          </p:spPr>
        </p:sp>
      </p:grpSp>
      <p:sp>
        <p:nvSpPr>
          <p:cNvPr id="25" name="TextBox 25"/>
          <p:cNvSpPr txBox="1"/>
          <p:nvPr/>
        </p:nvSpPr>
        <p:spPr>
          <a:xfrm rot="21600000">
            <a:off x="3347333" y="4280186"/>
            <a:ext cx="1720413" cy="109728"/>
          </a:xfrm>
          <a:prstGeom prst="rect">
            <a:avLst/>
          </a:prstGeom>
        </p:spPr>
        <p:txBody>
          <a:bodyPr lIns="0" tIns="10800" rIns="0" bIns="0" rtlCol="0" anchor="t"/>
          <a:lstStyle/>
          <a:p>
            <a:pPr algn="ctr">
              <a:lnSpc>
                <a:spcPts val="825"/>
              </a:lnSpc>
            </a:pPr>
            <a:r>
              <a:rPr lang="en-US" sz="825" b="1" i="0" spc="0" dirty="0">
                <a:solidFill>
                  <a:srgbClr val="FFFFFF">
                    <a:alpha val="100000"/>
                  </a:srgbClr>
                </a:solidFill>
                <a:latin typeface="Montserrat"/>
              </a:rPr>
              <a:t>INVESTMENT PORTAL</a:t>
            </a:r>
          </a:p>
        </p:txBody>
      </p:sp>
      <p:sp>
        <p:nvSpPr>
          <p:cNvPr id="26" name="TextBox 26"/>
          <p:cNvSpPr txBox="1"/>
          <p:nvPr/>
        </p:nvSpPr>
        <p:spPr>
          <a:xfrm rot="21600000">
            <a:off x="4757424" y="4526743"/>
            <a:ext cx="1506816" cy="237744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 dirty="0">
                <a:solidFill>
                  <a:srgbClr val="000000">
                    <a:alpha val="100000"/>
                  </a:srgbClr>
                </a:solidFill>
                <a:latin typeface="Open Sans"/>
              </a:rPr>
              <a:t>Business </a:t>
            </a:r>
          </a:p>
          <a:p>
            <a:pPr algn="ctr">
              <a:lnSpc>
                <a:spcPts val="900"/>
              </a:lnSpc>
            </a:pPr>
            <a:r>
              <a:rPr lang="en-US" sz="900" b="0" i="0" spc="0" dirty="0">
                <a:solidFill>
                  <a:srgbClr val="000000">
                    <a:alpha val="100000"/>
                  </a:srgbClr>
                </a:solidFill>
                <a:latin typeface="Open Sans"/>
              </a:rPr>
              <a:t>Registration</a:t>
            </a:r>
          </a:p>
        </p:txBody>
      </p:sp>
      <p:cxnSp>
        <p:nvCxnSpPr>
          <p:cNvPr id="27" name="Straight Connector 27"/>
          <p:cNvCxnSpPr>
            <a:cxnSpLocks/>
          </p:cNvCxnSpPr>
          <p:nvPr/>
        </p:nvCxnSpPr>
        <p:spPr>
          <a:xfrm rot="21600000">
            <a:off x="3299908" y="4885769"/>
            <a:ext cx="6007608" cy="0"/>
          </a:xfrm>
          <a:prstGeom prst="line">
            <a:avLst/>
          </a:prstGeom>
          <a:ln w="9144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8"/>
          <p:cNvSpPr txBox="1"/>
          <p:nvPr/>
        </p:nvSpPr>
        <p:spPr>
          <a:xfrm rot="21600000">
            <a:off x="7868315" y="4629843"/>
            <a:ext cx="1369833" cy="118872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Open Sans"/>
              </a:rPr>
              <a:t>eProcurement</a:t>
            </a:r>
          </a:p>
        </p:txBody>
      </p:sp>
      <p:sp>
        <p:nvSpPr>
          <p:cNvPr id="29" name="TextBox 29"/>
          <p:cNvSpPr txBox="1"/>
          <p:nvPr/>
        </p:nvSpPr>
        <p:spPr>
          <a:xfrm rot="21600000">
            <a:off x="5913474" y="4622144"/>
            <a:ext cx="1369833" cy="118872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Open Sans"/>
              </a:rPr>
              <a:t>Sector Permit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 rot="21600000">
            <a:off x="8352525" y="4073561"/>
            <a:ext cx="423949" cy="423949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>
            <a:alphaModFix/>
          </a:blip>
          <a:srcRect/>
          <a:stretch>
            <a:fillRect/>
          </a:stretch>
        </p:blipFill>
        <p:spPr>
          <a:xfrm rot="21600000">
            <a:off x="5240505" y="4055596"/>
            <a:ext cx="411762" cy="411762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3">
            <a:alphaModFix/>
          </a:blip>
          <a:srcRect/>
          <a:stretch>
            <a:fillRect/>
          </a:stretch>
        </p:blipFill>
        <p:spPr>
          <a:xfrm rot="21600000">
            <a:off x="7420460" y="4077238"/>
            <a:ext cx="418861" cy="418861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 rot="21600000">
            <a:off x="6914687" y="4630484"/>
            <a:ext cx="1369833" cy="118872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Open Sans"/>
              </a:rPr>
              <a:t>Tax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alphaModFix/>
          </a:blip>
          <a:srcRect/>
          <a:stretch>
            <a:fillRect/>
          </a:stretch>
        </p:blipFill>
        <p:spPr>
          <a:xfrm rot="21600000">
            <a:off x="6392311" y="4043390"/>
            <a:ext cx="432262" cy="432262"/>
          </a:xfrm>
          <a:prstGeom prst="rect">
            <a:avLst/>
          </a:prstGeom>
        </p:spPr>
      </p:pic>
      <p:grpSp>
        <p:nvGrpSpPr>
          <p:cNvPr id="37" name="Group 11">
            <a:extLst>
              <a:ext uri="{FF2B5EF4-FFF2-40B4-BE49-F238E27FC236}">
                <a16:creationId xmlns:a16="http://schemas.microsoft.com/office/drawing/2014/main" id="{D937A172-B9B9-E184-0BFF-B9E9555035C0}"/>
              </a:ext>
            </a:extLst>
          </p:cNvPr>
          <p:cNvGrpSpPr/>
          <p:nvPr/>
        </p:nvGrpSpPr>
        <p:grpSpPr>
          <a:xfrm rot="21600000">
            <a:off x="3271739" y="620428"/>
            <a:ext cx="1861473" cy="262937"/>
            <a:chOff x="1530166" y="1469514"/>
            <a:chExt cx="1861473" cy="262937"/>
          </a:xfrm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4FCFA36D-D8D9-B995-A895-CEE18C65D639}"/>
                </a:ext>
              </a:extLst>
            </p:cNvPr>
            <p:cNvSpPr/>
            <p:nvPr/>
          </p:nvSpPr>
          <p:spPr>
            <a:xfrm>
              <a:off x="1530166" y="1469514"/>
              <a:ext cx="1861473" cy="262937"/>
            </a:xfrm>
            <a:custGeom>
              <a:avLst/>
              <a:gdLst/>
              <a:ahLst/>
              <a:cxnLst/>
              <a:rect l="0" t="0" r="0" b="0"/>
              <a:pathLst>
                <a:path w="304800" h="60455">
                  <a:moveTo>
                    <a:pt x="304800" y="40643"/>
                  </a:moveTo>
                  <a:cubicBezTo>
                    <a:pt x="304800" y="51578"/>
                    <a:pt x="295923" y="60455"/>
                    <a:pt x="284988" y="60455"/>
                  </a:cubicBezTo>
                  <a:lnTo>
                    <a:pt x="19802" y="60455"/>
                  </a:lnTo>
                  <a:cubicBezTo>
                    <a:pt x="8887" y="60455"/>
                    <a:pt x="0" y="51578"/>
                    <a:pt x="0" y="40643"/>
                  </a:cubicBezTo>
                  <a:lnTo>
                    <a:pt x="0" y="19802"/>
                  </a:lnTo>
                  <a:cubicBezTo>
                    <a:pt x="0" y="8868"/>
                    <a:pt x="8887" y="0"/>
                    <a:pt x="19802" y="0"/>
                  </a:cubicBezTo>
                  <a:lnTo>
                    <a:pt x="284988" y="0"/>
                  </a:lnTo>
                  <a:cubicBezTo>
                    <a:pt x="295923" y="0"/>
                    <a:pt x="304800" y="8868"/>
                    <a:pt x="304800" y="19802"/>
                  </a:cubicBezTo>
                  <a:lnTo>
                    <a:pt x="304800" y="40643"/>
                  </a:lnTo>
                  <a:close/>
                </a:path>
              </a:pathLst>
            </a:custGeom>
            <a:solidFill>
              <a:srgbClr val="4D8B9D">
                <a:alpha val="100000"/>
              </a:srgbClr>
            </a:solidFill>
          </p:spPr>
        </p:sp>
      </p:grpSp>
      <p:sp>
        <p:nvSpPr>
          <p:cNvPr id="39" name="TextBox 12">
            <a:extLst>
              <a:ext uri="{FF2B5EF4-FFF2-40B4-BE49-F238E27FC236}">
                <a16:creationId xmlns:a16="http://schemas.microsoft.com/office/drawing/2014/main" id="{EDDBC3D2-C4C1-C551-ECF8-54F50F18EAA3}"/>
              </a:ext>
            </a:extLst>
          </p:cNvPr>
          <p:cNvSpPr txBox="1"/>
          <p:nvPr/>
        </p:nvSpPr>
        <p:spPr>
          <a:xfrm rot="21600000">
            <a:off x="3347334" y="705741"/>
            <a:ext cx="1720413" cy="109728"/>
          </a:xfrm>
          <a:prstGeom prst="rect">
            <a:avLst/>
          </a:prstGeom>
        </p:spPr>
        <p:txBody>
          <a:bodyPr lIns="0" tIns="10800" rIns="0" bIns="0" rtlCol="0" anchor="t"/>
          <a:lstStyle/>
          <a:p>
            <a:pPr algn="ctr">
              <a:lnSpc>
                <a:spcPts val="825"/>
              </a:lnSpc>
            </a:pPr>
            <a:r>
              <a:rPr lang="en-US" sz="825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CITIZEN'S EGOV PORTAL</a:t>
            </a:r>
          </a:p>
        </p:txBody>
      </p:sp>
      <p:pic>
        <p:nvPicPr>
          <p:cNvPr id="40" name="Picture 13">
            <a:extLst>
              <a:ext uri="{FF2B5EF4-FFF2-40B4-BE49-F238E27FC236}">
                <a16:creationId xmlns:a16="http://schemas.microsoft.com/office/drawing/2014/main" id="{936AC340-A7A7-7F79-C315-D92762F04C8E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</a:blip>
          <a:srcRect/>
          <a:stretch>
            <a:fillRect/>
          </a:stretch>
        </p:blipFill>
        <p:spPr>
          <a:xfrm rot="21600000">
            <a:off x="5209318" y="187883"/>
            <a:ext cx="418861" cy="418861"/>
          </a:xfrm>
          <a:prstGeom prst="rect">
            <a:avLst/>
          </a:prstGeom>
        </p:spPr>
      </p:pic>
      <p:sp>
        <p:nvSpPr>
          <p:cNvPr id="41" name="TextBox 14">
            <a:extLst>
              <a:ext uri="{FF2B5EF4-FFF2-40B4-BE49-F238E27FC236}">
                <a16:creationId xmlns:a16="http://schemas.microsoft.com/office/drawing/2014/main" id="{0A8B3801-3268-4779-7A63-183F58D3873C}"/>
              </a:ext>
            </a:extLst>
          </p:cNvPr>
          <p:cNvSpPr txBox="1"/>
          <p:nvPr/>
        </p:nvSpPr>
        <p:spPr>
          <a:xfrm rot="21600000">
            <a:off x="4692978" y="704350"/>
            <a:ext cx="1506816" cy="118872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 dirty="0">
                <a:solidFill>
                  <a:srgbClr val="000000">
                    <a:alpha val="100000"/>
                  </a:srgbClr>
                </a:solidFill>
                <a:latin typeface="Open Sans"/>
              </a:rPr>
              <a:t>Digital ID</a:t>
            </a:r>
          </a:p>
        </p:txBody>
      </p:sp>
      <p:pic>
        <p:nvPicPr>
          <p:cNvPr id="42" name="Picture 18">
            <a:extLst>
              <a:ext uri="{FF2B5EF4-FFF2-40B4-BE49-F238E27FC236}">
                <a16:creationId xmlns:a16="http://schemas.microsoft.com/office/drawing/2014/main" id="{8282383D-25FF-8441-674D-06BA30ADC1E2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</a:blip>
          <a:srcRect/>
          <a:stretch>
            <a:fillRect/>
          </a:stretch>
        </p:blipFill>
        <p:spPr>
          <a:xfrm rot="21600000">
            <a:off x="6070162" y="194476"/>
            <a:ext cx="430023" cy="430023"/>
          </a:xfrm>
          <a:prstGeom prst="rect">
            <a:avLst/>
          </a:prstGeom>
        </p:spPr>
      </p:pic>
      <p:sp>
        <p:nvSpPr>
          <p:cNvPr id="43" name="TextBox 19">
            <a:extLst>
              <a:ext uri="{FF2B5EF4-FFF2-40B4-BE49-F238E27FC236}">
                <a16:creationId xmlns:a16="http://schemas.microsoft.com/office/drawing/2014/main" id="{F44F1E3C-F2BE-AD49-621F-6F7C4159007D}"/>
              </a:ext>
            </a:extLst>
          </p:cNvPr>
          <p:cNvSpPr txBox="1"/>
          <p:nvPr/>
        </p:nvSpPr>
        <p:spPr>
          <a:xfrm rot="21600000">
            <a:off x="5619015" y="686320"/>
            <a:ext cx="1369833" cy="118872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Open Sans"/>
              </a:rPr>
              <a:t>ePolice </a:t>
            </a:r>
          </a:p>
        </p:txBody>
      </p:sp>
      <p:cxnSp>
        <p:nvCxnSpPr>
          <p:cNvPr id="44" name="Straight Connector 22">
            <a:extLst>
              <a:ext uri="{FF2B5EF4-FFF2-40B4-BE49-F238E27FC236}">
                <a16:creationId xmlns:a16="http://schemas.microsoft.com/office/drawing/2014/main" id="{9A1635FA-CBC7-9559-49DD-4EAB3B13EACE}"/>
              </a:ext>
            </a:extLst>
          </p:cNvPr>
          <p:cNvCxnSpPr>
            <a:cxnSpLocks/>
          </p:cNvCxnSpPr>
          <p:nvPr/>
        </p:nvCxnSpPr>
        <p:spPr>
          <a:xfrm rot="21600000">
            <a:off x="3269977" y="1765117"/>
            <a:ext cx="6007608" cy="0"/>
          </a:xfrm>
          <a:prstGeom prst="line">
            <a:avLst/>
          </a:prstGeom>
          <a:ln w="9144">
            <a:solidFill>
              <a:srgbClr val="000000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23">
            <a:extLst>
              <a:ext uri="{FF2B5EF4-FFF2-40B4-BE49-F238E27FC236}">
                <a16:creationId xmlns:a16="http://schemas.microsoft.com/office/drawing/2014/main" id="{583C764A-B7BD-F481-D98D-C5C5037551B6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/>
          </a:blip>
          <a:srcRect/>
          <a:stretch>
            <a:fillRect/>
          </a:stretch>
        </p:blipFill>
        <p:spPr>
          <a:xfrm rot="21600000">
            <a:off x="8380180" y="187301"/>
            <a:ext cx="407225" cy="407225"/>
          </a:xfrm>
          <a:prstGeom prst="rect">
            <a:avLst/>
          </a:prstGeom>
        </p:spPr>
      </p:pic>
      <p:sp>
        <p:nvSpPr>
          <p:cNvPr id="46" name="TextBox 24">
            <a:extLst>
              <a:ext uri="{FF2B5EF4-FFF2-40B4-BE49-F238E27FC236}">
                <a16:creationId xmlns:a16="http://schemas.microsoft.com/office/drawing/2014/main" id="{727CACF9-4B9B-282A-73C1-2F99EDDE714F}"/>
              </a:ext>
            </a:extLst>
          </p:cNvPr>
          <p:cNvSpPr txBox="1"/>
          <p:nvPr/>
        </p:nvSpPr>
        <p:spPr>
          <a:xfrm rot="21600000">
            <a:off x="7861868" y="686695"/>
            <a:ext cx="1369833" cy="118872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 dirty="0">
                <a:solidFill>
                  <a:srgbClr val="000000">
                    <a:alpha val="100000"/>
                  </a:srgbClr>
                </a:solidFill>
                <a:latin typeface="Open Sans"/>
              </a:rPr>
              <a:t>Education </a:t>
            </a:r>
          </a:p>
        </p:txBody>
      </p:sp>
      <p:pic>
        <p:nvPicPr>
          <p:cNvPr id="47" name="Picture 25">
            <a:extLst>
              <a:ext uri="{FF2B5EF4-FFF2-40B4-BE49-F238E27FC236}">
                <a16:creationId xmlns:a16="http://schemas.microsoft.com/office/drawing/2014/main" id="{6403991E-DD56-BED9-D4FA-439AE162F2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5228328" y="1031115"/>
            <a:ext cx="422855" cy="422855"/>
          </a:xfrm>
          <a:prstGeom prst="rect">
            <a:avLst/>
          </a:prstGeom>
        </p:spPr>
      </p:pic>
      <p:sp>
        <p:nvSpPr>
          <p:cNvPr id="48" name="TextBox 26">
            <a:extLst>
              <a:ext uri="{FF2B5EF4-FFF2-40B4-BE49-F238E27FC236}">
                <a16:creationId xmlns:a16="http://schemas.microsoft.com/office/drawing/2014/main" id="{E18C6692-E432-932F-4D03-E9D4451C9A8E}"/>
              </a:ext>
            </a:extLst>
          </p:cNvPr>
          <p:cNvSpPr txBox="1"/>
          <p:nvPr/>
        </p:nvSpPr>
        <p:spPr>
          <a:xfrm rot="21600000">
            <a:off x="4708315" y="1545245"/>
            <a:ext cx="1506816" cy="118872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 dirty="0">
                <a:solidFill>
                  <a:srgbClr val="000000">
                    <a:alpha val="100000"/>
                  </a:srgbClr>
                </a:solidFill>
                <a:latin typeface="Open Sans"/>
              </a:rPr>
              <a:t>Pay Bills </a:t>
            </a:r>
          </a:p>
        </p:txBody>
      </p:sp>
      <p:pic>
        <p:nvPicPr>
          <p:cNvPr id="49" name="Picture 27">
            <a:extLst>
              <a:ext uri="{FF2B5EF4-FFF2-40B4-BE49-F238E27FC236}">
                <a16:creationId xmlns:a16="http://schemas.microsoft.com/office/drawing/2014/main" id="{42B5AEAE-9A71-7B37-C660-AE3F01E3FE70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/>
          </a:blip>
          <a:srcRect/>
          <a:stretch>
            <a:fillRect/>
          </a:stretch>
        </p:blipFill>
        <p:spPr>
          <a:xfrm rot="21600000">
            <a:off x="6868170" y="187218"/>
            <a:ext cx="411762" cy="411762"/>
          </a:xfrm>
          <a:prstGeom prst="rect">
            <a:avLst/>
          </a:prstGeom>
        </p:spPr>
      </p:pic>
      <p:sp>
        <p:nvSpPr>
          <p:cNvPr id="50" name="TextBox 28">
            <a:extLst>
              <a:ext uri="{FF2B5EF4-FFF2-40B4-BE49-F238E27FC236}">
                <a16:creationId xmlns:a16="http://schemas.microsoft.com/office/drawing/2014/main" id="{37B5606C-B89F-8619-CBE6-83CDDA767548}"/>
              </a:ext>
            </a:extLst>
          </p:cNvPr>
          <p:cNvSpPr txBox="1"/>
          <p:nvPr/>
        </p:nvSpPr>
        <p:spPr>
          <a:xfrm rot="21600000">
            <a:off x="6462092" y="686301"/>
            <a:ext cx="1369833" cy="118872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Open Sans"/>
              </a:rPr>
              <a:t>Civil Registry</a:t>
            </a:r>
          </a:p>
        </p:txBody>
      </p:sp>
      <p:pic>
        <p:nvPicPr>
          <p:cNvPr id="51" name="Picture 29">
            <a:extLst>
              <a:ext uri="{FF2B5EF4-FFF2-40B4-BE49-F238E27FC236}">
                <a16:creationId xmlns:a16="http://schemas.microsoft.com/office/drawing/2014/main" id="{890A493E-C990-CBA6-4AC4-E60460BE3C2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/>
          </a:blip>
          <a:srcRect/>
          <a:stretch>
            <a:fillRect/>
          </a:stretch>
        </p:blipFill>
        <p:spPr>
          <a:xfrm rot="21600000">
            <a:off x="6868086" y="1042857"/>
            <a:ext cx="418861" cy="418861"/>
          </a:xfrm>
          <a:prstGeom prst="rect">
            <a:avLst/>
          </a:prstGeom>
        </p:spPr>
      </p:pic>
      <p:sp>
        <p:nvSpPr>
          <p:cNvPr id="52" name="TextBox 30">
            <a:extLst>
              <a:ext uri="{FF2B5EF4-FFF2-40B4-BE49-F238E27FC236}">
                <a16:creationId xmlns:a16="http://schemas.microsoft.com/office/drawing/2014/main" id="{B2B639E0-91A8-54D5-29E5-A8179474882D}"/>
              </a:ext>
            </a:extLst>
          </p:cNvPr>
          <p:cNvSpPr txBox="1"/>
          <p:nvPr/>
        </p:nvSpPr>
        <p:spPr>
          <a:xfrm rot="21600000">
            <a:off x="6353279" y="1536712"/>
            <a:ext cx="1369833" cy="118872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Open Sans"/>
              </a:rPr>
              <a:t>Tax</a:t>
            </a:r>
          </a:p>
        </p:txBody>
      </p:sp>
      <p:pic>
        <p:nvPicPr>
          <p:cNvPr id="53" name="Picture 31">
            <a:extLst>
              <a:ext uri="{FF2B5EF4-FFF2-40B4-BE49-F238E27FC236}">
                <a16:creationId xmlns:a16="http://schemas.microsoft.com/office/drawing/2014/main" id="{8A5D871C-5D32-AFA6-C363-901BDC1F0FDA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rcRect/>
          <a:stretch>
            <a:fillRect/>
          </a:stretch>
        </p:blipFill>
        <p:spPr>
          <a:xfrm rot="21600000">
            <a:off x="6093663" y="1036393"/>
            <a:ext cx="411762" cy="411762"/>
          </a:xfrm>
          <a:prstGeom prst="rect">
            <a:avLst/>
          </a:prstGeom>
        </p:spPr>
      </p:pic>
      <p:sp>
        <p:nvSpPr>
          <p:cNvPr id="54" name="TextBox 32">
            <a:extLst>
              <a:ext uri="{FF2B5EF4-FFF2-40B4-BE49-F238E27FC236}">
                <a16:creationId xmlns:a16="http://schemas.microsoft.com/office/drawing/2014/main" id="{69530765-ED30-DC03-C104-4B90FA86E992}"/>
              </a:ext>
            </a:extLst>
          </p:cNvPr>
          <p:cNvSpPr txBox="1"/>
          <p:nvPr/>
        </p:nvSpPr>
        <p:spPr>
          <a:xfrm rot="21600000">
            <a:off x="5603471" y="1477257"/>
            <a:ext cx="1369833" cy="237744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 dirty="0">
                <a:solidFill>
                  <a:srgbClr val="000000">
                    <a:alpha val="100000"/>
                  </a:srgbClr>
                </a:solidFill>
                <a:latin typeface="Open Sans"/>
              </a:rPr>
              <a:t>Business </a:t>
            </a:r>
          </a:p>
          <a:p>
            <a:pPr algn="ctr">
              <a:lnSpc>
                <a:spcPts val="900"/>
              </a:lnSpc>
            </a:pPr>
            <a:r>
              <a:rPr lang="en-US" sz="900" b="0" i="0" spc="0" dirty="0">
                <a:solidFill>
                  <a:srgbClr val="000000">
                    <a:alpha val="100000"/>
                  </a:srgbClr>
                </a:solidFill>
                <a:latin typeface="Open Sans"/>
              </a:rPr>
              <a:t>Registration</a:t>
            </a:r>
          </a:p>
        </p:txBody>
      </p:sp>
      <p:pic>
        <p:nvPicPr>
          <p:cNvPr id="55" name="Picture 33">
            <a:extLst>
              <a:ext uri="{FF2B5EF4-FFF2-40B4-BE49-F238E27FC236}">
                <a16:creationId xmlns:a16="http://schemas.microsoft.com/office/drawing/2014/main" id="{E3252293-0773-D28A-259F-D0DB835FCFAB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/>
          </a:blip>
          <a:srcRect/>
          <a:stretch>
            <a:fillRect/>
          </a:stretch>
        </p:blipFill>
        <p:spPr>
          <a:xfrm rot="21600000">
            <a:off x="7704743" y="1037471"/>
            <a:ext cx="418861" cy="418861"/>
          </a:xfrm>
          <a:prstGeom prst="rect">
            <a:avLst/>
          </a:prstGeom>
        </p:spPr>
      </p:pic>
      <p:sp>
        <p:nvSpPr>
          <p:cNvPr id="56" name="TextBox 34">
            <a:extLst>
              <a:ext uri="{FF2B5EF4-FFF2-40B4-BE49-F238E27FC236}">
                <a16:creationId xmlns:a16="http://schemas.microsoft.com/office/drawing/2014/main" id="{D9112926-1F54-9B97-59A6-D3BD7C3650D3}"/>
              </a:ext>
            </a:extLst>
          </p:cNvPr>
          <p:cNvSpPr txBox="1"/>
          <p:nvPr/>
        </p:nvSpPr>
        <p:spPr>
          <a:xfrm rot="21600000">
            <a:off x="7211900" y="1536712"/>
            <a:ext cx="1369833" cy="118872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Open Sans"/>
              </a:rPr>
              <a:t>Superannuation</a:t>
            </a:r>
          </a:p>
        </p:txBody>
      </p:sp>
      <p:pic>
        <p:nvPicPr>
          <p:cNvPr id="57" name="Picture 35">
            <a:extLst>
              <a:ext uri="{FF2B5EF4-FFF2-40B4-BE49-F238E27FC236}">
                <a16:creationId xmlns:a16="http://schemas.microsoft.com/office/drawing/2014/main" id="{65BF33EA-9F19-5E1D-FEE2-75510E1FD3A6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/>
          </a:blip>
          <a:srcRect/>
          <a:stretch>
            <a:fillRect/>
          </a:stretch>
        </p:blipFill>
        <p:spPr>
          <a:xfrm rot="21600000">
            <a:off x="8388552" y="1042782"/>
            <a:ext cx="422855" cy="422855"/>
          </a:xfrm>
          <a:prstGeom prst="rect">
            <a:avLst/>
          </a:prstGeom>
        </p:spPr>
      </p:pic>
      <p:sp>
        <p:nvSpPr>
          <p:cNvPr id="58" name="TextBox 36">
            <a:extLst>
              <a:ext uri="{FF2B5EF4-FFF2-40B4-BE49-F238E27FC236}">
                <a16:creationId xmlns:a16="http://schemas.microsoft.com/office/drawing/2014/main" id="{1D59813B-C7C1-B973-EF40-45CF9EE028D8}"/>
              </a:ext>
            </a:extLst>
          </p:cNvPr>
          <p:cNvSpPr txBox="1"/>
          <p:nvPr/>
        </p:nvSpPr>
        <p:spPr>
          <a:xfrm rot="21600000">
            <a:off x="7915062" y="1527883"/>
            <a:ext cx="1369833" cy="118872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 dirty="0" err="1">
                <a:solidFill>
                  <a:srgbClr val="000000">
                    <a:alpha val="100000"/>
                  </a:srgbClr>
                </a:solidFill>
                <a:latin typeface="Open Sans"/>
              </a:rPr>
              <a:t>eVoting</a:t>
            </a:r>
            <a:endParaRPr lang="en-US" sz="900" b="0" i="0" spc="0" dirty="0">
              <a:solidFill>
                <a:srgbClr val="000000">
                  <a:alpha val="100000"/>
                </a:srgbClr>
              </a:solidFill>
              <a:latin typeface="Open Sans"/>
            </a:endParaRPr>
          </a:p>
        </p:txBody>
      </p:sp>
      <p:pic>
        <p:nvPicPr>
          <p:cNvPr id="59" name="Picture 37">
            <a:extLst>
              <a:ext uri="{FF2B5EF4-FFF2-40B4-BE49-F238E27FC236}">
                <a16:creationId xmlns:a16="http://schemas.microsoft.com/office/drawing/2014/main" id="{B14244D6-8B8E-4E1D-C99D-8AD87C1284C7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/>
          </a:blip>
          <a:srcRect/>
          <a:stretch>
            <a:fillRect/>
          </a:stretch>
        </p:blipFill>
        <p:spPr>
          <a:xfrm rot="21600000">
            <a:off x="7737103" y="189135"/>
            <a:ext cx="407324" cy="407324"/>
          </a:xfrm>
          <a:prstGeom prst="rect">
            <a:avLst/>
          </a:prstGeom>
        </p:spPr>
      </p:pic>
      <p:sp>
        <p:nvSpPr>
          <p:cNvPr id="60" name="TextBox 38">
            <a:extLst>
              <a:ext uri="{FF2B5EF4-FFF2-40B4-BE49-F238E27FC236}">
                <a16:creationId xmlns:a16="http://schemas.microsoft.com/office/drawing/2014/main" id="{A77B4725-D3BE-7AAC-05A8-B67D3D851ADE}"/>
              </a:ext>
            </a:extLst>
          </p:cNvPr>
          <p:cNvSpPr txBox="1"/>
          <p:nvPr/>
        </p:nvSpPr>
        <p:spPr>
          <a:xfrm rot="21600000">
            <a:off x="7264021" y="686320"/>
            <a:ext cx="1369833" cy="118872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ctr">
              <a:lnSpc>
                <a:spcPts val="900"/>
              </a:lnSpc>
            </a:pPr>
            <a:r>
              <a:rPr lang="en-US" sz="900" b="0" i="0" spc="0">
                <a:solidFill>
                  <a:srgbClr val="000000">
                    <a:alpha val="100000"/>
                  </a:srgbClr>
                </a:solidFill>
                <a:latin typeface="Open Sans"/>
              </a:rPr>
              <a:t>eHealth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540932-A90F-4268-90F3-54D3F506DA51}"/>
              </a:ext>
            </a:extLst>
          </p:cNvPr>
          <p:cNvSpPr txBox="1"/>
          <p:nvPr/>
        </p:nvSpPr>
        <p:spPr>
          <a:xfrm>
            <a:off x="97409" y="1513625"/>
            <a:ext cx="301858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PG" sz="1400" dirty="0">
                <a:latin typeface="Montserrat" pitchFamily="2" charset="77"/>
              </a:rPr>
              <a:t>Kumul Tech will need to support digitalizing a wide range of G2G, G2B, G2C Services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PG" sz="1400" dirty="0">
              <a:latin typeface="Montserrat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PG" sz="1400" dirty="0">
                <a:latin typeface="Montserrat" pitchFamily="2" charset="77"/>
              </a:rPr>
              <a:t>Kumul Tech will utilize emerging tech like AI to improve operational efficiencies of SOE.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PG" sz="1400" dirty="0">
              <a:latin typeface="Montserrat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PG" sz="1400" dirty="0">
                <a:latin typeface="Montserrat" pitchFamily="2" charset="77"/>
              </a:rPr>
              <a:t>Kumul Tech will innitially role out the Digital ID and Payment, and Portal Ecosystem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PG" sz="1200" dirty="0">
              <a:latin typeface="Montserrat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PG" sz="1200" dirty="0">
              <a:latin typeface="Montserrat" pitchFamily="2" charset="77"/>
            </a:endParaRPr>
          </a:p>
        </p:txBody>
      </p:sp>
      <p:sp>
        <p:nvSpPr>
          <p:cNvPr id="62" name="TextBox 4">
            <a:extLst>
              <a:ext uri="{FF2B5EF4-FFF2-40B4-BE49-F238E27FC236}">
                <a16:creationId xmlns:a16="http://schemas.microsoft.com/office/drawing/2014/main" id="{F75E592D-D984-947A-DB8B-80436BB2038B}"/>
              </a:ext>
            </a:extLst>
          </p:cNvPr>
          <p:cNvSpPr txBox="1"/>
          <p:nvPr/>
        </p:nvSpPr>
        <p:spPr>
          <a:xfrm rot="21600000">
            <a:off x="286367" y="1102045"/>
            <a:ext cx="2738284" cy="27622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700"/>
              </a:lnSpc>
            </a:pPr>
            <a:r>
              <a:rPr lang="en-US" sz="1800" b="1" i="0" spc="75" dirty="0">
                <a:solidFill>
                  <a:srgbClr val="0C2344"/>
                </a:solidFill>
                <a:latin typeface="Montserrat ExtraBold" pitchFamily="2" charset="0"/>
              </a:rPr>
              <a:t>THE ROLE OF KTDC</a:t>
            </a:r>
          </a:p>
          <a:p>
            <a:pPr algn="l">
              <a:lnSpc>
                <a:spcPts val="2160"/>
              </a:lnSpc>
            </a:pPr>
            <a:endParaRPr lang="en-US" sz="1800" b="1" i="0" spc="75" dirty="0">
              <a:solidFill>
                <a:srgbClr val="DC744D">
                  <a:alpha val="100000"/>
                </a:srgbClr>
              </a:solidFill>
              <a:latin typeface="Karl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6D811C-E2F7-D0E0-E978-C39161574FB6}"/>
              </a:ext>
            </a:extLst>
          </p:cNvPr>
          <p:cNvSpPr/>
          <p:nvPr/>
        </p:nvSpPr>
        <p:spPr>
          <a:xfrm rot="16200000">
            <a:off x="764373" y="1070217"/>
            <a:ext cx="61974" cy="661101"/>
          </a:xfrm>
          <a:prstGeom prst="rect">
            <a:avLst/>
          </a:prstGeom>
          <a:solidFill>
            <a:srgbClr val="EAB15B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A5DE832-5D4B-8D60-E6B5-B585F1555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26"/>
            <a:ext cx="9753600" cy="5486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D48B5F-21AA-4A7A-CF69-89F47294344B}"/>
              </a:ext>
            </a:extLst>
          </p:cNvPr>
          <p:cNvSpPr txBox="1"/>
          <p:nvPr/>
        </p:nvSpPr>
        <p:spPr>
          <a:xfrm rot="21600000">
            <a:off x="2331802" y="418829"/>
            <a:ext cx="5608980" cy="487566"/>
          </a:xfrm>
          <a:prstGeom prst="rect">
            <a:avLst/>
          </a:prstGeom>
        </p:spPr>
        <p:txBody>
          <a:bodyPr lIns="0" tIns="20160" rIns="0" bIns="0" rtlCol="0" anchor="t"/>
          <a:lstStyle/>
          <a:p>
            <a:pPr algn="ctr">
              <a:lnSpc>
                <a:spcPts val="1728"/>
              </a:lnSpc>
            </a:pPr>
            <a:r>
              <a:rPr lang="en-US" b="1" spc="60" dirty="0">
                <a:solidFill>
                  <a:srgbClr val="0C2344"/>
                </a:solidFill>
                <a:latin typeface="Montserrat ExtraBold" pitchFamily="2" charset="0"/>
              </a:rPr>
              <a:t>ECONOMIC TARGETS BY 2027</a:t>
            </a:r>
          </a:p>
        </p:txBody>
      </p:sp>
      <p:pic>
        <p:nvPicPr>
          <p:cNvPr id="14" name="Picture 13" descr="Several logos of different brands&#10;&#10;Description automatically generated">
            <a:extLst>
              <a:ext uri="{FF2B5EF4-FFF2-40B4-BE49-F238E27FC236}">
                <a16:creationId xmlns:a16="http://schemas.microsoft.com/office/drawing/2014/main" id="{52C69115-9347-6C54-5575-418872E7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00" y="1486188"/>
            <a:ext cx="3742804" cy="1915214"/>
          </a:xfrm>
          <a:prstGeom prst="rect">
            <a:avLst/>
          </a:prstGeom>
          <a:noFill/>
          <a:ln w="6350">
            <a:solidFill>
              <a:schemeClr val="accent1">
                <a:hueOff val="0"/>
                <a:satOff val="0"/>
                <a:lumOff val="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B76D5D-A11D-72D5-07A5-B809E819C972}"/>
              </a:ext>
            </a:extLst>
          </p:cNvPr>
          <p:cNvSpPr txBox="1"/>
          <p:nvPr/>
        </p:nvSpPr>
        <p:spPr>
          <a:xfrm>
            <a:off x="5225920" y="906396"/>
            <a:ext cx="4237529" cy="361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PG" sz="1400" b="1" dirty="0">
                <a:latin typeface="HGGothicE" panose="020B0909000000000000" pitchFamily="49" charset="-128"/>
                <a:ea typeface="HGGothicE" panose="020B0909000000000000" pitchFamily="49" charset="-128"/>
              </a:rPr>
              <a:t>DIGITAL SERVICE TARGETS FOR 2027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PG" sz="1400" dirty="0">
                <a:latin typeface="HGGothicE" panose="020B0909000000000000" pitchFamily="49" charset="-128"/>
                <a:ea typeface="HGGothicE" panose="020B0909000000000000" pitchFamily="49" charset="-128"/>
              </a:rPr>
              <a:t>85%-90% 4G and 30% 5G connected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PG" sz="1400" dirty="0">
                <a:latin typeface="HGGothicE" panose="020B0909000000000000" pitchFamily="49" charset="-128"/>
                <a:ea typeface="HGGothicE" panose="020B0909000000000000" pitchFamily="49" charset="-128"/>
              </a:rPr>
              <a:t>8 million digital ID issued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PG" sz="1400" dirty="0">
                <a:latin typeface="HGGothicE" panose="020B0909000000000000" pitchFamily="49" charset="-128"/>
                <a:ea typeface="HGGothicE" panose="020B0909000000000000" pitchFamily="49" charset="-128"/>
              </a:rPr>
              <a:t>5 million with bank account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PG" sz="1400" dirty="0">
                <a:latin typeface="HGGothicE" panose="020B0909000000000000" pitchFamily="49" charset="-128"/>
                <a:ea typeface="HGGothicE" panose="020B0909000000000000" pitchFamily="49" charset="-128"/>
              </a:rPr>
              <a:t>150 digital services offered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PG" sz="1400" dirty="0">
                <a:latin typeface="HGGothicE" panose="020B0909000000000000" pitchFamily="49" charset="-128"/>
                <a:ea typeface="HGGothicE" panose="020B0909000000000000" pitchFamily="49" charset="-128"/>
              </a:rPr>
              <a:t>eVoting in 2027</a:t>
            </a:r>
          </a:p>
          <a:p>
            <a:pPr>
              <a:lnSpc>
                <a:spcPct val="150000"/>
              </a:lnSpc>
            </a:pPr>
            <a:endParaRPr lang="en-PG" sz="1400" dirty="0">
              <a:latin typeface="HGGothicE" panose="020B0909000000000000" pitchFamily="49" charset="-128"/>
              <a:ea typeface="HGGothicE" panose="020B0909000000000000" pitchFamily="49" charset="-128"/>
            </a:endParaRPr>
          </a:p>
          <a:p>
            <a:pPr>
              <a:lnSpc>
                <a:spcPct val="150000"/>
              </a:lnSpc>
            </a:pPr>
            <a:r>
              <a:rPr lang="en-PG" sz="1400" b="1" dirty="0">
                <a:latin typeface="HGGothicE" panose="020B0909000000000000" pitchFamily="49" charset="-128"/>
                <a:ea typeface="HGGothicE" panose="020B0909000000000000" pitchFamily="49" charset="-128"/>
              </a:rPr>
              <a:t>ECONOMIC TARGETS FOR 2027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PG" sz="1400" dirty="0">
                <a:latin typeface="HGGothicE" panose="020B0909000000000000" pitchFamily="49" charset="-128"/>
                <a:ea typeface="HGGothicE" panose="020B0909000000000000" pitchFamily="49" charset="-128"/>
              </a:rPr>
              <a:t>30%-50% annual increase in Non-Tax Revenue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PG" sz="1400" dirty="0">
                <a:latin typeface="HGGothicE" panose="020B0909000000000000" pitchFamily="49" charset="-128"/>
                <a:ea typeface="HGGothicE" panose="020B0909000000000000" pitchFamily="49" charset="-128"/>
              </a:rPr>
              <a:t>20% annual increase to GST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PG" sz="1400" dirty="0">
                <a:latin typeface="HGGothicE" panose="020B0909000000000000" pitchFamily="49" charset="-128"/>
                <a:ea typeface="HGGothicE" panose="020B0909000000000000" pitchFamily="49" charset="-128"/>
              </a:rPr>
              <a:t>KCH Subsidiary that grosses K1 billion</a:t>
            </a:r>
            <a:endParaRPr lang="en-PG" sz="1600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C9CF3907-078B-DE1D-3FF7-7312E1874929}"/>
              </a:ext>
            </a:extLst>
          </p:cNvPr>
          <p:cNvSpPr/>
          <p:nvPr/>
        </p:nvSpPr>
        <p:spPr>
          <a:xfrm>
            <a:off x="4493354" y="2412101"/>
            <a:ext cx="638160" cy="380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G"/>
          </a:p>
        </p:txBody>
      </p:sp>
    </p:spTree>
    <p:extLst>
      <p:ext uri="{BB962C8B-B14F-4D97-AF65-F5344CB8AC3E}">
        <p14:creationId xmlns:p14="http://schemas.microsoft.com/office/powerpoint/2010/main" val="2184043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01A488-1F8C-C043-4BF1-FA0006BE5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891D34F-9BD5-3E5A-7B94-1C75F11220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0999385"/>
              </p:ext>
            </p:extLst>
          </p:nvPr>
        </p:nvGraphicFramePr>
        <p:xfrm>
          <a:off x="1312302" y="1116002"/>
          <a:ext cx="6903300" cy="3093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2">
            <a:extLst>
              <a:ext uri="{FF2B5EF4-FFF2-40B4-BE49-F238E27FC236}">
                <a16:creationId xmlns:a16="http://schemas.microsoft.com/office/drawing/2014/main" id="{B0F49146-8CB2-2961-DD96-B4B086C6B8F6}"/>
              </a:ext>
            </a:extLst>
          </p:cNvPr>
          <p:cNvSpPr txBox="1"/>
          <p:nvPr/>
        </p:nvSpPr>
        <p:spPr>
          <a:xfrm rot="21600000">
            <a:off x="1312302" y="532936"/>
            <a:ext cx="6903300" cy="310659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2070"/>
              </a:lnSpc>
            </a:pPr>
            <a:r>
              <a:rPr lang="en-US" sz="1725" b="1" i="0" spc="75" dirty="0">
                <a:solidFill>
                  <a:srgbClr val="0C2344"/>
                </a:solidFill>
                <a:latin typeface="Montserrat ExtraBold" pitchFamily="2" charset="0"/>
              </a:rPr>
              <a:t>PRESENTATION OUTLINE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D469468-451F-40A2-159D-512F16814131}"/>
              </a:ext>
            </a:extLst>
          </p:cNvPr>
          <p:cNvSpPr/>
          <p:nvPr/>
        </p:nvSpPr>
        <p:spPr>
          <a:xfrm rot="16200000">
            <a:off x="3531967" y="505778"/>
            <a:ext cx="61974" cy="661101"/>
          </a:xfrm>
          <a:prstGeom prst="rect">
            <a:avLst/>
          </a:prstGeom>
          <a:solidFill>
            <a:srgbClr val="EAB15B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708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A7E78C-2564-3A50-664B-D4FC2C905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0D28EF-A813-37BD-604D-C406BE3C9CF9}"/>
              </a:ext>
            </a:extLst>
          </p:cNvPr>
          <p:cNvSpPr/>
          <p:nvPr/>
        </p:nvSpPr>
        <p:spPr>
          <a:xfrm rot="16200000">
            <a:off x="5697859" y="2580342"/>
            <a:ext cx="45719" cy="1226818"/>
          </a:xfrm>
          <a:prstGeom prst="rect">
            <a:avLst/>
          </a:prstGeom>
          <a:solidFill>
            <a:srgbClr val="EAB15B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everal logos of different brands&#10;&#10;Description automatically generated">
            <a:extLst>
              <a:ext uri="{FF2B5EF4-FFF2-40B4-BE49-F238E27FC236}">
                <a16:creationId xmlns:a16="http://schemas.microsoft.com/office/drawing/2014/main" id="{0AD4DA7D-B92D-442B-A9A2-F4D009922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67" y="1108054"/>
            <a:ext cx="5888361" cy="3013108"/>
          </a:xfrm>
          <a:prstGeom prst="rect">
            <a:avLst/>
          </a:prstGeom>
          <a:noFill/>
          <a:ln w="12700">
            <a:solidFill>
              <a:schemeClr val="accent1">
                <a:hueOff val="0"/>
                <a:satOff val="0"/>
                <a:lumOff val="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38489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22E28E-1791-08BF-CA2E-41D785A96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21600000">
            <a:off x="234653" y="1464642"/>
            <a:ext cx="3969437" cy="3664711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3278"/>
              </a:lnSpc>
            </a:pPr>
            <a:r>
              <a:rPr lang="en-US" sz="1400" b="1" i="1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‘</a:t>
            </a:r>
            <a:r>
              <a:rPr lang="en-US" sz="1400" i="1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D</a:t>
            </a:r>
            <a:r>
              <a:rPr lang="en-US" sz="1400" i="1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igital transformation that makes government </a:t>
            </a:r>
            <a:r>
              <a:rPr lang="en-US" sz="1400" b="1" i="1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more effective</a:t>
            </a:r>
            <a:r>
              <a:rPr lang="en-US" sz="1400" i="1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, </a:t>
            </a:r>
            <a:r>
              <a:rPr lang="en-US" sz="1400" b="1" i="1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improves service delivery</a:t>
            </a:r>
            <a:r>
              <a:rPr lang="en-US" sz="1400" i="1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, and fosters </a:t>
            </a:r>
            <a:r>
              <a:rPr lang="en-US" sz="1400" b="1" i="1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inclusive social and economic development </a:t>
            </a:r>
            <a:r>
              <a:rPr lang="en-US" sz="1400" i="1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because of a smart, networked and well-informed society</a:t>
            </a:r>
            <a:r>
              <a:rPr lang="en-US" sz="1400" b="1" i="1" spc="0" dirty="0">
                <a:solidFill>
                  <a:srgbClr val="000000">
                    <a:alpha val="100000"/>
                  </a:srgbClr>
                </a:solidFill>
                <a:latin typeface="Montserrat"/>
              </a:rPr>
              <a:t>’</a:t>
            </a: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BBB45FFC-ECB2-B231-FD3A-9EAB64323540}"/>
              </a:ext>
            </a:extLst>
          </p:cNvPr>
          <p:cNvSpPr txBox="1"/>
          <p:nvPr/>
        </p:nvSpPr>
        <p:spPr>
          <a:xfrm rot="21600000">
            <a:off x="1374749" y="520781"/>
            <a:ext cx="6903300" cy="310659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2070"/>
              </a:lnSpc>
            </a:pPr>
            <a:r>
              <a:rPr lang="en-US" b="1" i="0" spc="75" dirty="0">
                <a:solidFill>
                  <a:srgbClr val="0C2344"/>
                </a:solidFill>
                <a:latin typeface="Montserrat ExtraBold" pitchFamily="2" charset="0"/>
              </a:rPr>
              <a:t>THE VISION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38761D-1B83-9B77-8C7A-AE630A5F8CE6}"/>
              </a:ext>
            </a:extLst>
          </p:cNvPr>
          <p:cNvSpPr/>
          <p:nvPr/>
        </p:nvSpPr>
        <p:spPr>
          <a:xfrm rot="16200000">
            <a:off x="2518936" y="553594"/>
            <a:ext cx="61974" cy="661101"/>
          </a:xfrm>
          <a:prstGeom prst="rect">
            <a:avLst/>
          </a:prstGeom>
          <a:solidFill>
            <a:srgbClr val="EAB15B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09893DE-C68E-8E49-28DC-F2E03B7F27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1047819"/>
              </p:ext>
            </p:extLst>
          </p:nvPr>
        </p:nvGraphicFramePr>
        <p:xfrm>
          <a:off x="4016109" y="1219906"/>
          <a:ext cx="5397576" cy="3046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BA4C1F-A628-8AC4-9697-C8C7550EE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9C4C99F-7D38-C2F7-ECC1-478A469742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3472117"/>
              </p:ext>
            </p:extLst>
          </p:nvPr>
        </p:nvGraphicFramePr>
        <p:xfrm>
          <a:off x="117232" y="150921"/>
          <a:ext cx="9636368" cy="4820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6F22052-30D4-26D7-C633-94424777F6E0}"/>
              </a:ext>
            </a:extLst>
          </p:cNvPr>
          <p:cNvSpPr/>
          <p:nvPr/>
        </p:nvSpPr>
        <p:spPr>
          <a:xfrm rot="16200000">
            <a:off x="2518936" y="553594"/>
            <a:ext cx="61974" cy="661101"/>
          </a:xfrm>
          <a:prstGeom prst="rect">
            <a:avLst/>
          </a:prstGeom>
          <a:solidFill>
            <a:srgbClr val="EAB15B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B6F0F6BC-CADB-40BD-9A5E-0E483D999679}"/>
              </a:ext>
            </a:extLst>
          </p:cNvPr>
          <p:cNvSpPr txBox="1"/>
          <p:nvPr/>
        </p:nvSpPr>
        <p:spPr>
          <a:xfrm rot="21600000">
            <a:off x="1374749" y="520781"/>
            <a:ext cx="6903300" cy="310659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2070"/>
              </a:lnSpc>
            </a:pPr>
            <a:r>
              <a:rPr lang="en-US" b="1" i="0" spc="75" dirty="0">
                <a:solidFill>
                  <a:srgbClr val="0C2344"/>
                </a:solidFill>
                <a:latin typeface="Montserrat ExtraBold" pitchFamily="2" charset="0"/>
              </a:rPr>
              <a:t>WORKING BACKWARD FROM THE VISION</a:t>
            </a:r>
          </a:p>
        </p:txBody>
      </p:sp>
    </p:spTree>
    <p:extLst>
      <p:ext uri="{BB962C8B-B14F-4D97-AF65-F5344CB8AC3E}">
        <p14:creationId xmlns:p14="http://schemas.microsoft.com/office/powerpoint/2010/main" val="3209676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32AA7-F4FD-3CE4-BB1F-6502E754E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  <p:sp>
        <p:nvSpPr>
          <p:cNvPr id="33" name="TextBox 4">
            <a:extLst>
              <a:ext uri="{FF2B5EF4-FFF2-40B4-BE49-F238E27FC236}">
                <a16:creationId xmlns:a16="http://schemas.microsoft.com/office/drawing/2014/main" id="{D3913485-5405-C292-F7F6-F89DAED97D7B}"/>
              </a:ext>
            </a:extLst>
          </p:cNvPr>
          <p:cNvSpPr txBox="1"/>
          <p:nvPr/>
        </p:nvSpPr>
        <p:spPr>
          <a:xfrm rot="21600000">
            <a:off x="2002318" y="568111"/>
            <a:ext cx="5748963" cy="38926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2160"/>
              </a:lnSpc>
            </a:pPr>
            <a:r>
              <a:rPr lang="en-US" b="1" spc="75" dirty="0">
                <a:solidFill>
                  <a:srgbClr val="0C2344"/>
                </a:solidFill>
                <a:latin typeface="Montserrat ExtraBold" pitchFamily="2" charset="0"/>
              </a:rPr>
              <a:t>POLICY INTERVENTIONS</a:t>
            </a:r>
            <a:endParaRPr lang="en-US" sz="1800" b="1" i="0" spc="75" dirty="0">
              <a:solidFill>
                <a:srgbClr val="0C2344"/>
              </a:solidFill>
              <a:latin typeface="Montserrat ExtraBold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208F34-B45D-BB64-16A5-0511ADFBF411}"/>
              </a:ext>
            </a:extLst>
          </p:cNvPr>
          <p:cNvSpPr/>
          <p:nvPr/>
        </p:nvSpPr>
        <p:spPr>
          <a:xfrm rot="16200000">
            <a:off x="2674111" y="581367"/>
            <a:ext cx="61974" cy="661101"/>
          </a:xfrm>
          <a:prstGeom prst="rect">
            <a:avLst/>
          </a:prstGeom>
          <a:solidFill>
            <a:srgbClr val="EAB15B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1C88F9E-6611-B36B-E894-E814CB4FF7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7412760"/>
              </p:ext>
            </p:extLst>
          </p:nvPr>
        </p:nvGraphicFramePr>
        <p:xfrm>
          <a:off x="116733" y="1070900"/>
          <a:ext cx="9562287" cy="3847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49094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21AFBB-0765-9622-FCA9-AAD95C7C3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 rot="21600000">
            <a:off x="2071083" y="454152"/>
            <a:ext cx="5922225" cy="2667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2070"/>
              </a:lnSpc>
            </a:pPr>
            <a:r>
              <a:rPr lang="en-US" sz="1725" spc="75" dirty="0">
                <a:solidFill>
                  <a:srgbClr val="0C2344"/>
                </a:solidFill>
                <a:latin typeface="Montserrat ExtraBold" pitchFamily="2" charset="0"/>
              </a:rPr>
              <a:t>MACRO POLICY ALIGNMENT</a:t>
            </a:r>
            <a:endParaRPr lang="en-US" sz="1725" i="0" spc="75" dirty="0">
              <a:solidFill>
                <a:srgbClr val="0C2344"/>
              </a:solidFill>
              <a:latin typeface="Montserrat ExtraBold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DBA859-2770-C839-99C3-86D4EFED90B0}"/>
              </a:ext>
            </a:extLst>
          </p:cNvPr>
          <p:cNvSpPr/>
          <p:nvPr/>
        </p:nvSpPr>
        <p:spPr>
          <a:xfrm rot="16200000">
            <a:off x="3483737" y="448310"/>
            <a:ext cx="61974" cy="661101"/>
          </a:xfrm>
          <a:prstGeom prst="rect">
            <a:avLst/>
          </a:prstGeom>
          <a:solidFill>
            <a:srgbClr val="EAB15B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BFD8519-0668-6182-D29A-426A84CEB5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961126"/>
              </p:ext>
            </p:extLst>
          </p:nvPr>
        </p:nvGraphicFramePr>
        <p:xfrm>
          <a:off x="386862" y="1066800"/>
          <a:ext cx="9015046" cy="3671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20483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9D919E-C50B-50D6-C710-D0F0387E3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8"/>
            <a:ext cx="9753600" cy="54864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 rot="21600000">
            <a:off x="3163562" y="410081"/>
            <a:ext cx="3847026" cy="2667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070"/>
              </a:lnSpc>
            </a:pPr>
            <a:r>
              <a:rPr lang="en-US" sz="1725" b="1" i="0" spc="75" dirty="0">
                <a:solidFill>
                  <a:srgbClr val="0C2344"/>
                </a:solidFill>
                <a:latin typeface="Montserrat ExtraBold" pitchFamily="2" charset="0"/>
              </a:rPr>
              <a:t>GOVERNANCE FRAMEWORK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BAAEA8-D503-B2DA-DDED-760D7AEE9292}"/>
              </a:ext>
            </a:extLst>
          </p:cNvPr>
          <p:cNvSpPr/>
          <p:nvPr/>
        </p:nvSpPr>
        <p:spPr>
          <a:xfrm rot="16200000">
            <a:off x="3463125" y="405574"/>
            <a:ext cx="61974" cy="661101"/>
          </a:xfrm>
          <a:prstGeom prst="rect">
            <a:avLst/>
          </a:prstGeom>
          <a:solidFill>
            <a:srgbClr val="EAB15B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2ACA1FEF-C15E-B985-B537-6B8A618F55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3394223"/>
              </p:ext>
            </p:extLst>
          </p:nvPr>
        </p:nvGraphicFramePr>
        <p:xfrm>
          <a:off x="304800" y="1301969"/>
          <a:ext cx="8979877" cy="331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6E95E0-BA8F-20FD-ABE6-07A7024E2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 rot="21600000">
            <a:off x="628599" y="1876190"/>
            <a:ext cx="2240373" cy="86701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>
              <a:lnSpc>
                <a:spcPts val="1700"/>
              </a:lnSpc>
            </a:pPr>
            <a:r>
              <a:rPr lang="en-US" sz="2000" b="1" i="0" spc="75" dirty="0">
                <a:solidFill>
                  <a:srgbClr val="0C2344"/>
                </a:solidFill>
                <a:latin typeface="Montserrat ExtraBold" pitchFamily="2" charset="0"/>
              </a:rPr>
              <a:t>LEGAL FRAMEWORK:</a:t>
            </a:r>
          </a:p>
          <a:p>
            <a:pPr>
              <a:lnSpc>
                <a:spcPts val="1700"/>
              </a:lnSpc>
            </a:pPr>
            <a:r>
              <a:rPr lang="en-US" sz="2000" b="1" i="0" spc="75" dirty="0">
                <a:solidFill>
                  <a:srgbClr val="0C2344"/>
                </a:solidFill>
                <a:latin typeface="Montserrat ExtraBold" pitchFamily="2" charset="0"/>
              </a:rPr>
              <a:t>DIGITAL GOVERNMENT ACT 2022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D30A53-2AE8-7F87-FBB4-2B7A5D0F3AE6}"/>
              </a:ext>
            </a:extLst>
          </p:cNvPr>
          <p:cNvSpPr/>
          <p:nvPr/>
        </p:nvSpPr>
        <p:spPr>
          <a:xfrm rot="16200000">
            <a:off x="928162" y="2702672"/>
            <a:ext cx="61974" cy="661101"/>
          </a:xfrm>
          <a:prstGeom prst="rect">
            <a:avLst/>
          </a:prstGeom>
          <a:solidFill>
            <a:srgbClr val="EAB15B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9DB167E-08F2-842A-DC97-ED80817625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1672076"/>
              </p:ext>
            </p:extLst>
          </p:nvPr>
        </p:nvGraphicFramePr>
        <p:xfrm>
          <a:off x="3045809" y="781904"/>
          <a:ext cx="5617743" cy="3651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61921D-8739-DA1F-531F-6BD83B072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  <p:sp>
        <p:nvSpPr>
          <p:cNvPr id="31" name="TextBox 4">
            <a:extLst>
              <a:ext uri="{FF2B5EF4-FFF2-40B4-BE49-F238E27FC236}">
                <a16:creationId xmlns:a16="http://schemas.microsoft.com/office/drawing/2014/main" id="{CA4B9176-90EC-F816-53B2-B30529D3C57E}"/>
              </a:ext>
            </a:extLst>
          </p:cNvPr>
          <p:cNvSpPr txBox="1"/>
          <p:nvPr/>
        </p:nvSpPr>
        <p:spPr>
          <a:xfrm rot="21600000">
            <a:off x="2027355" y="463123"/>
            <a:ext cx="5338106" cy="756077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>
              <a:lnSpc>
                <a:spcPts val="2000"/>
              </a:lnSpc>
            </a:pPr>
            <a:r>
              <a:rPr lang="en-US" sz="2000" b="1" spc="75" dirty="0">
                <a:solidFill>
                  <a:srgbClr val="0C2344"/>
                </a:solidFill>
                <a:latin typeface="Montserrat ExtraBold" pitchFamily="2" charset="0"/>
              </a:rPr>
              <a:t>STRUCTURAL </a:t>
            </a:r>
            <a:r>
              <a:rPr lang="en-US" sz="2000" b="1" i="0" spc="75" dirty="0">
                <a:solidFill>
                  <a:srgbClr val="0C2344"/>
                </a:solidFill>
                <a:latin typeface="Montserrat ExtraBold" pitchFamily="2" charset="0"/>
              </a:rPr>
              <a:t>REFORMS</a:t>
            </a:r>
          </a:p>
          <a:p>
            <a:pPr algn="l">
              <a:lnSpc>
                <a:spcPts val="2160"/>
              </a:lnSpc>
            </a:pPr>
            <a:endParaRPr lang="en-US" sz="1800" b="1" i="0" spc="75" dirty="0">
              <a:solidFill>
                <a:srgbClr val="DC744D">
                  <a:alpha val="100000"/>
                </a:srgbClr>
              </a:solidFill>
              <a:latin typeface="Karl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A1BC2D-8EA1-F0E0-EA5E-82CB9BF8C7CD}"/>
              </a:ext>
            </a:extLst>
          </p:cNvPr>
          <p:cNvSpPr/>
          <p:nvPr/>
        </p:nvSpPr>
        <p:spPr>
          <a:xfrm rot="16200000">
            <a:off x="2326919" y="479623"/>
            <a:ext cx="61974" cy="661102"/>
          </a:xfrm>
          <a:prstGeom prst="rect">
            <a:avLst/>
          </a:prstGeom>
          <a:solidFill>
            <a:srgbClr val="EAB15B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A54F51D-DB43-E1E5-664F-756F805255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9188312"/>
              </p:ext>
            </p:extLst>
          </p:nvPr>
        </p:nvGraphicFramePr>
        <p:xfrm>
          <a:off x="476739" y="343328"/>
          <a:ext cx="8164050" cy="5305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79379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99294</TotalTime>
  <Words>851</Words>
  <Application>Microsoft Macintosh PowerPoint</Application>
  <PresentationFormat>Custom</PresentationFormat>
  <Paragraphs>265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Eurostile</vt:lpstr>
      <vt:lpstr>Calibri Light</vt:lpstr>
      <vt:lpstr>Open Sans</vt:lpstr>
      <vt:lpstr>Calibri</vt:lpstr>
      <vt:lpstr>Wingdings</vt:lpstr>
      <vt:lpstr>Montserrat ExtraBold</vt:lpstr>
      <vt:lpstr>Arial</vt:lpstr>
      <vt:lpstr>Montserrat</vt:lpstr>
      <vt:lpstr>HGGothicE</vt:lpstr>
      <vt:lpstr>Karla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DIGITAL ID AS A DIGITAL PUBLIC INFRASTRUCTURE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Flierl Shongol</dc:creator>
  <cp:lastModifiedBy>Steven Matainaho</cp:lastModifiedBy>
  <cp:revision>48</cp:revision>
  <dcterms:created xsi:type="dcterms:W3CDTF">2024-03-26T02:00:03Z</dcterms:created>
  <dcterms:modified xsi:type="dcterms:W3CDTF">2025-10-09T02:13:42Z</dcterms:modified>
</cp:coreProperties>
</file>