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33C5-BDB4-4923-9EB9-9DC26FAE74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0BAA-55FB-4701-B463-F1DA1E3F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13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33C5-BDB4-4923-9EB9-9DC26FAE74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0BAA-55FB-4701-B463-F1DA1E3F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4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33C5-BDB4-4923-9EB9-9DC26FAE74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0BAA-55FB-4701-B463-F1DA1E3F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53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33C5-BDB4-4923-9EB9-9DC26FAE74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0BAA-55FB-4701-B463-F1DA1E3F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4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33C5-BDB4-4923-9EB9-9DC26FAE74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0BAA-55FB-4701-B463-F1DA1E3F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53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33C5-BDB4-4923-9EB9-9DC26FAE74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0BAA-55FB-4701-B463-F1DA1E3F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7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33C5-BDB4-4923-9EB9-9DC26FAE74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0BAA-55FB-4701-B463-F1DA1E3F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58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33C5-BDB4-4923-9EB9-9DC26FAE74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0BAA-55FB-4701-B463-F1DA1E3F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40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33C5-BDB4-4923-9EB9-9DC26FAE74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0BAA-55FB-4701-B463-F1DA1E3F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04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33C5-BDB4-4923-9EB9-9DC26FAE74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0BAA-55FB-4701-B463-F1DA1E3F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97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33C5-BDB4-4923-9EB9-9DC26FAE74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0BAA-55FB-4701-B463-F1DA1E3F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28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A33C5-BDB4-4923-9EB9-9DC26FAE7423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F0BAA-55FB-4701-B463-F1DA1E3F0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33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egh.net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gh.ne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SocEG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segh.ne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gh.net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ecd.org/" TargetMode="External"/><Relationship Id="rId3" Type="http://schemas.openxmlformats.org/officeDocument/2006/relationships/image" Target="../media/image18.jpeg"/><Relationship Id="rId7" Type="http://schemas.openxmlformats.org/officeDocument/2006/relationships/hyperlink" Target="http://www.segh.net/home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SocEGH" TargetMode="External"/><Relationship Id="rId5" Type="http://schemas.openxmlformats.org/officeDocument/2006/relationships/hyperlink" Target="https://www.facebook.com/SocEGH/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hyperlink" Target="http://www.segh.net/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74256"/>
            <a:ext cx="4283968" cy="3212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2" b="30457"/>
          <a:stretch/>
        </p:blipFill>
        <p:spPr>
          <a:xfrm>
            <a:off x="0" y="2132856"/>
            <a:ext cx="3416960" cy="288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r="8609"/>
          <a:stretch/>
        </p:blipFill>
        <p:spPr>
          <a:xfrm>
            <a:off x="2843808" y="1588017"/>
            <a:ext cx="2880320" cy="2600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34166"/>
            <a:ext cx="3491880" cy="2723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86247" y="6294715"/>
            <a:ext cx="216565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www.segh.net</a:t>
            </a:r>
            <a:endParaRPr lang="en-GB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8" y="3589754"/>
            <a:ext cx="5860470" cy="3295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3" b="10654"/>
          <a:stretch/>
        </p:blipFill>
        <p:spPr>
          <a:xfrm>
            <a:off x="0" y="-27383"/>
            <a:ext cx="3203848" cy="2376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44" y="-31630"/>
            <a:ext cx="6435056" cy="168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1975"/>
            <a:ext cx="5122912" cy="74868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Proud history – rich future</a:t>
            </a:r>
            <a:endParaRPr lang="en-GB" b="1" dirty="0"/>
          </a:p>
        </p:txBody>
      </p:sp>
      <p:pic>
        <p:nvPicPr>
          <p:cNvPr id="2055" name="Picture 7" descr="Free first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833" y="2204864"/>
            <a:ext cx="3291168" cy="459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19" y="1124744"/>
            <a:ext cx="8372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Established in 1971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“interaction </a:t>
            </a:r>
            <a:r>
              <a:rPr lang="en-US" i="1" dirty="0"/>
              <a:t>between the geochemical environment and the health of plants, animals, and </a:t>
            </a:r>
            <a:r>
              <a:rPr lang="en-US" i="1" dirty="0" smtClean="0"/>
              <a:t>humans”</a:t>
            </a:r>
            <a:endParaRPr lang="en-GB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Committed to challenges of interdisciplinary work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198488" y="6488668"/>
            <a:ext cx="23083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www.segh.net/</a:t>
            </a:r>
            <a:r>
              <a:rPr lang="en-GB" dirty="0"/>
              <a:t> </a:t>
            </a:r>
            <a:endParaRPr lang="en-GB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07504" y="6453336"/>
            <a:ext cx="366696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https://www.facebook.com/SocEGH/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55" y="0"/>
            <a:ext cx="4067944" cy="1067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94" y="2839423"/>
            <a:ext cx="5844385" cy="326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3250704" cy="67667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Who we are</a:t>
            </a:r>
            <a:endParaRPr lang="en-GB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b="1851"/>
          <a:stretch/>
        </p:blipFill>
        <p:spPr bwMode="auto">
          <a:xfrm>
            <a:off x="3088962" y="2636912"/>
            <a:ext cx="6019542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2506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Governance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6488668"/>
            <a:ext cx="330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International interest and activity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772816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President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Africa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European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Americas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Asia/Pacific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Membership Secretary</a:t>
            </a:r>
            <a:r>
              <a:rPr lang="en-GB" dirty="0"/>
              <a:t>/Treasurer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Secretary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Webmaster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Board Members to cover ECR and related activity – conference hosts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2"/>
          <a:stretch/>
        </p:blipFill>
        <p:spPr>
          <a:xfrm>
            <a:off x="3430216" y="1274017"/>
            <a:ext cx="3059832" cy="14016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504" y="6444044"/>
            <a:ext cx="221855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www.segh.net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55" y="0"/>
            <a:ext cx="4067944" cy="10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51290"/>
            <a:ext cx="4964551" cy="1923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smtClean="0"/>
              <a:t>The SEGH </a:t>
            </a:r>
            <a:r>
              <a:rPr lang="en-GB" sz="4000" b="1" dirty="0" smtClean="0"/>
              <a:t>Springer </a:t>
            </a:r>
            <a:r>
              <a:rPr lang="en-GB" sz="4000" b="1" dirty="0" smtClean="0"/>
              <a:t>Nature Journal</a:t>
            </a:r>
            <a:endParaRPr lang="en-GB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73" y="1700807"/>
            <a:ext cx="413149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00807"/>
            <a:ext cx="2027139" cy="202713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53" y="4384739"/>
            <a:ext cx="6563643" cy="170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21741" y="4077072"/>
            <a:ext cx="254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Journal ranking (quartile)</a:t>
            </a:r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4141"/>
            <a:ext cx="2276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471201"/>
            <a:ext cx="221855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www.segh.net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7"/>
            <a:ext cx="2232248" cy="3151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55" y="0"/>
            <a:ext cx="4067944" cy="10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496" y="5908630"/>
            <a:ext cx="3666966" cy="9047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5473298" cy="208823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International &amp; interdisciplinary,</a:t>
            </a:r>
          </a:p>
          <a:p>
            <a:r>
              <a:rPr lang="en-GB" dirty="0" smtClean="0"/>
              <a:t>International &amp; regional networking, </a:t>
            </a:r>
          </a:p>
          <a:p>
            <a:r>
              <a:rPr lang="en-GB" dirty="0" smtClean="0"/>
              <a:t>working with other groups,</a:t>
            </a:r>
          </a:p>
          <a:p>
            <a:r>
              <a:rPr lang="en-GB" dirty="0" smtClean="0"/>
              <a:t>Early Career Mentoring Scheme,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12368" y="790655"/>
            <a:ext cx="41399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Society for Environmental Geochemistry and Health   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1291"/>
            <a:ext cx="11715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3717032"/>
            <a:ext cx="3131840" cy="23488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122278"/>
            <a:ext cx="1338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Join 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3131840" cy="2348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96" y="6444044"/>
            <a:ext cx="366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https://www.facebook.com/SocEGH/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5496" y="6165304"/>
            <a:ext cx="2850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twitter.com/SocEGH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5496" y="5908630"/>
            <a:ext cx="29415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http://</a:t>
            </a:r>
            <a:r>
              <a:rPr lang="en-GB" dirty="0" smtClean="0">
                <a:hlinkClick r:id="rId7"/>
              </a:rPr>
              <a:t>www.segh.net/home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365208" y="6156593"/>
            <a:ext cx="459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* </a:t>
            </a:r>
            <a:r>
              <a:rPr lang="en-US" sz="1600" dirty="0"/>
              <a:t>Nomination of a SEGH member for significant contribution to the Society, approved by SEGH Board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23821" y="5517232"/>
            <a:ext cx="1382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aseline="30000" dirty="0" smtClean="0"/>
              <a:t>+</a:t>
            </a:r>
            <a:r>
              <a:rPr lang="en-GB" sz="1400" dirty="0" smtClean="0"/>
              <a:t> </a:t>
            </a:r>
            <a:r>
              <a:rPr lang="en-GB" sz="1400" dirty="0" smtClean="0">
                <a:hlinkClick r:id="rId8"/>
              </a:rPr>
              <a:t>www.oecd.org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251520" y="3434224"/>
            <a:ext cx="4572000" cy="1938992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From 2019 </a:t>
            </a:r>
            <a:r>
              <a:rPr lang="en-GB" sz="2000" dirty="0">
                <a:solidFill>
                  <a:schemeClr val="bg1"/>
                </a:solidFill>
              </a:rPr>
              <a:t>Categories of membership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Fellow of SEGH*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Member of SEGH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DAC ODA</a:t>
            </a:r>
            <a:r>
              <a:rPr lang="en-GB" sz="2000" baseline="30000" dirty="0">
                <a:solidFill>
                  <a:schemeClr val="bg1"/>
                </a:solidFill>
              </a:rPr>
              <a:t>+ </a:t>
            </a:r>
            <a:r>
              <a:rPr lang="en-GB" sz="2000" dirty="0">
                <a:solidFill>
                  <a:schemeClr val="bg1"/>
                </a:solidFill>
              </a:rPr>
              <a:t>country Member of SEGH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Student Member of SEGH</a:t>
            </a:r>
          </a:p>
        </p:txBody>
      </p:sp>
    </p:spTree>
    <p:extLst>
      <p:ext uri="{BB962C8B-B14F-4D97-AF65-F5344CB8AC3E}">
        <p14:creationId xmlns:p14="http://schemas.microsoft.com/office/powerpoint/2010/main" val="32974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8" y="3589754"/>
            <a:ext cx="5860470" cy="3295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88" y="-27384"/>
            <a:ext cx="3546140" cy="2659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7772400" cy="1470025"/>
          </a:xfrm>
        </p:spPr>
        <p:txBody>
          <a:bodyPr/>
          <a:lstStyle/>
          <a:p>
            <a:r>
              <a:rPr lang="en-GB" dirty="0" smtClean="0"/>
              <a:t>Family!</a:t>
            </a:r>
            <a:endParaRPr lang="en-GB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4283968" cy="3212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89" y="-27384"/>
            <a:ext cx="3416960" cy="4555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94" y="1885552"/>
            <a:ext cx="3466772" cy="2600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34166"/>
            <a:ext cx="3491880" cy="2723834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51920" y="434780"/>
            <a:ext cx="413995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Society for Environmental Geochemistry and Health   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-27384"/>
            <a:ext cx="1171575" cy="77152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1" name="TextBox 10"/>
          <p:cNvSpPr txBox="1"/>
          <p:nvPr/>
        </p:nvSpPr>
        <p:spPr>
          <a:xfrm>
            <a:off x="-11798" y="2943161"/>
            <a:ext cx="3372911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The SEGH Family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98488" y="6488668"/>
            <a:ext cx="294151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>
                <a:hlinkClick r:id="rId9"/>
              </a:rPr>
              <a:t>http://</a:t>
            </a:r>
            <a:r>
              <a:rPr lang="en-GB" dirty="0" smtClean="0">
                <a:hlinkClick r:id="rId9"/>
              </a:rPr>
              <a:t>www.segh.net/home</a:t>
            </a:r>
            <a:r>
              <a:rPr lang="en-GB" dirty="0" smtClean="0"/>
              <a:t> 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4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185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Hursthouse</dc:creator>
  <cp:lastModifiedBy>Humphrey, Olivier S.</cp:lastModifiedBy>
  <cp:revision>24</cp:revision>
  <dcterms:created xsi:type="dcterms:W3CDTF">2019-05-14T10:45:04Z</dcterms:created>
  <dcterms:modified xsi:type="dcterms:W3CDTF">2021-02-03T11:43:30Z</dcterms:modified>
</cp:coreProperties>
</file>